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media/image1.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12700" rtl="0" fontAlgn="auto" latinLnBrk="0" hangingPunct="0">
      <a:lnSpc>
        <a:spcPct val="80000"/>
      </a:lnSpc>
      <a:spcBef>
        <a:spcPts val="240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b="0" baseline="0" cap="none" i="0" spc="0" strike="noStrike" sz="3600" u="none" kumimoji="0" normalizeH="0">
        <a:ln>
          <a:noFill/>
        </a:ln>
        <a:solidFill>
          <a:srgbClr val="4A4A4A"/>
        </a:solidFill>
        <a:effectLst/>
        <a:uFillTx/>
        <a:latin typeface="Avenir Next Medium"/>
        <a:ea typeface="Avenir Next Medium"/>
        <a:cs typeface="Avenir Next Medium"/>
        <a:sym typeface="Avenir Next Medium"/>
      </a:defRPr>
    </a:lvl1pPr>
    <a:lvl2pPr marL="0" marR="0" indent="457200" algn="l" defTabSz="12700" rtl="0" fontAlgn="auto" latinLnBrk="0" hangingPunct="0">
      <a:lnSpc>
        <a:spcPct val="80000"/>
      </a:lnSpc>
      <a:spcBef>
        <a:spcPts val="240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b="0" baseline="0" cap="none" i="0" spc="0" strike="noStrike" sz="3600" u="none" kumimoji="0" normalizeH="0">
        <a:ln>
          <a:noFill/>
        </a:ln>
        <a:solidFill>
          <a:srgbClr val="4A4A4A"/>
        </a:solidFill>
        <a:effectLst/>
        <a:uFillTx/>
        <a:latin typeface="Avenir Next Medium"/>
        <a:ea typeface="Avenir Next Medium"/>
        <a:cs typeface="Avenir Next Medium"/>
        <a:sym typeface="Avenir Next Medium"/>
      </a:defRPr>
    </a:lvl2pPr>
    <a:lvl3pPr marL="0" marR="0" indent="914400" algn="l" defTabSz="12700" rtl="0" fontAlgn="auto" latinLnBrk="0" hangingPunct="0">
      <a:lnSpc>
        <a:spcPct val="80000"/>
      </a:lnSpc>
      <a:spcBef>
        <a:spcPts val="240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b="0" baseline="0" cap="none" i="0" spc="0" strike="noStrike" sz="3600" u="none" kumimoji="0" normalizeH="0">
        <a:ln>
          <a:noFill/>
        </a:ln>
        <a:solidFill>
          <a:srgbClr val="4A4A4A"/>
        </a:solidFill>
        <a:effectLst/>
        <a:uFillTx/>
        <a:latin typeface="Avenir Next Medium"/>
        <a:ea typeface="Avenir Next Medium"/>
        <a:cs typeface="Avenir Next Medium"/>
        <a:sym typeface="Avenir Next Medium"/>
      </a:defRPr>
    </a:lvl3pPr>
    <a:lvl4pPr marL="0" marR="0" indent="1371600" algn="l" defTabSz="12700" rtl="0" fontAlgn="auto" latinLnBrk="0" hangingPunct="0">
      <a:lnSpc>
        <a:spcPct val="80000"/>
      </a:lnSpc>
      <a:spcBef>
        <a:spcPts val="240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b="0" baseline="0" cap="none" i="0" spc="0" strike="noStrike" sz="3600" u="none" kumimoji="0" normalizeH="0">
        <a:ln>
          <a:noFill/>
        </a:ln>
        <a:solidFill>
          <a:srgbClr val="4A4A4A"/>
        </a:solidFill>
        <a:effectLst/>
        <a:uFillTx/>
        <a:latin typeface="Avenir Next Medium"/>
        <a:ea typeface="Avenir Next Medium"/>
        <a:cs typeface="Avenir Next Medium"/>
        <a:sym typeface="Avenir Next Medium"/>
      </a:defRPr>
    </a:lvl4pPr>
    <a:lvl5pPr marL="0" marR="0" indent="1828800" algn="l" defTabSz="12700" rtl="0" fontAlgn="auto" latinLnBrk="0" hangingPunct="0">
      <a:lnSpc>
        <a:spcPct val="80000"/>
      </a:lnSpc>
      <a:spcBef>
        <a:spcPts val="240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b="0" baseline="0" cap="none" i="0" spc="0" strike="noStrike" sz="3600" u="none" kumimoji="0" normalizeH="0">
        <a:ln>
          <a:noFill/>
        </a:ln>
        <a:solidFill>
          <a:srgbClr val="4A4A4A"/>
        </a:solidFill>
        <a:effectLst/>
        <a:uFillTx/>
        <a:latin typeface="Avenir Next Medium"/>
        <a:ea typeface="Avenir Next Medium"/>
        <a:cs typeface="Avenir Next Medium"/>
        <a:sym typeface="Avenir Next Medium"/>
      </a:defRPr>
    </a:lvl5pPr>
    <a:lvl6pPr marL="0" marR="0" indent="2286000" algn="l" defTabSz="12700" rtl="0" fontAlgn="auto" latinLnBrk="0" hangingPunct="0">
      <a:lnSpc>
        <a:spcPct val="80000"/>
      </a:lnSpc>
      <a:spcBef>
        <a:spcPts val="240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b="0" baseline="0" cap="none" i="0" spc="0" strike="noStrike" sz="3600" u="none" kumimoji="0" normalizeH="0">
        <a:ln>
          <a:noFill/>
        </a:ln>
        <a:solidFill>
          <a:srgbClr val="4A4A4A"/>
        </a:solidFill>
        <a:effectLst/>
        <a:uFillTx/>
        <a:latin typeface="Avenir Next Medium"/>
        <a:ea typeface="Avenir Next Medium"/>
        <a:cs typeface="Avenir Next Medium"/>
        <a:sym typeface="Avenir Next Medium"/>
      </a:defRPr>
    </a:lvl6pPr>
    <a:lvl7pPr marL="0" marR="0" indent="2743200" algn="l" defTabSz="12700" rtl="0" fontAlgn="auto" latinLnBrk="0" hangingPunct="0">
      <a:lnSpc>
        <a:spcPct val="80000"/>
      </a:lnSpc>
      <a:spcBef>
        <a:spcPts val="240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b="0" baseline="0" cap="none" i="0" spc="0" strike="noStrike" sz="3600" u="none" kumimoji="0" normalizeH="0">
        <a:ln>
          <a:noFill/>
        </a:ln>
        <a:solidFill>
          <a:srgbClr val="4A4A4A"/>
        </a:solidFill>
        <a:effectLst/>
        <a:uFillTx/>
        <a:latin typeface="Avenir Next Medium"/>
        <a:ea typeface="Avenir Next Medium"/>
        <a:cs typeface="Avenir Next Medium"/>
        <a:sym typeface="Avenir Next Medium"/>
      </a:defRPr>
    </a:lvl7pPr>
    <a:lvl8pPr marL="0" marR="0" indent="3200400" algn="l" defTabSz="12700" rtl="0" fontAlgn="auto" latinLnBrk="0" hangingPunct="0">
      <a:lnSpc>
        <a:spcPct val="80000"/>
      </a:lnSpc>
      <a:spcBef>
        <a:spcPts val="240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b="0" baseline="0" cap="none" i="0" spc="0" strike="noStrike" sz="3600" u="none" kumimoji="0" normalizeH="0">
        <a:ln>
          <a:noFill/>
        </a:ln>
        <a:solidFill>
          <a:srgbClr val="4A4A4A"/>
        </a:solidFill>
        <a:effectLst/>
        <a:uFillTx/>
        <a:latin typeface="Avenir Next Medium"/>
        <a:ea typeface="Avenir Next Medium"/>
        <a:cs typeface="Avenir Next Medium"/>
        <a:sym typeface="Avenir Next Medium"/>
      </a:defRPr>
    </a:lvl8pPr>
    <a:lvl9pPr marL="0" marR="0" indent="3657600" algn="l" defTabSz="12700" rtl="0" fontAlgn="auto" latinLnBrk="0" hangingPunct="0">
      <a:lnSpc>
        <a:spcPct val="80000"/>
      </a:lnSpc>
      <a:spcBef>
        <a:spcPts val="240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b="0" baseline="0" cap="none" i="0" spc="0" strike="noStrike" sz="3600" u="none" kumimoji="0" normalizeH="0">
        <a:ln>
          <a:noFill/>
        </a:ln>
        <a:solidFill>
          <a:srgbClr val="4A4A4A"/>
        </a:solidFill>
        <a:effectLst/>
        <a:uFillTx/>
        <a:latin typeface="Avenir Next Medium"/>
        <a:ea typeface="Avenir Next Medium"/>
        <a:cs typeface="Avenir Next Medium"/>
        <a:sym typeface="Avenir Next Medium"/>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Avenir Next Regular"/>
          <a:ea typeface="Avenir Next Regular"/>
          <a:cs typeface="Avenir Next Regular"/>
        </a:font>
        <a:srgbClr val="4A4A4B"/>
      </a:tcTxStyle>
      <a:tcStyle>
        <a:tcBdr>
          <a:left>
            <a:ln w="12700" cap="flat">
              <a:solidFill>
                <a:srgbClr val="4A4A4B"/>
              </a:solidFill>
              <a:prstDash val="solid"/>
              <a:miter lim="400000"/>
            </a:ln>
          </a:left>
          <a:right>
            <a:ln w="12700" cap="flat">
              <a:solidFill>
                <a:srgbClr val="4A4A4B"/>
              </a:solidFill>
              <a:prstDash val="solid"/>
              <a:miter lim="400000"/>
            </a:ln>
          </a:right>
          <a:top>
            <a:ln w="12700" cap="flat">
              <a:solidFill>
                <a:srgbClr val="4A4A4B"/>
              </a:solidFill>
              <a:prstDash val="solid"/>
              <a:miter lim="400000"/>
            </a:ln>
          </a:top>
          <a:bottom>
            <a:ln w="12700" cap="flat">
              <a:solidFill>
                <a:srgbClr val="4A4A4B"/>
              </a:solidFill>
              <a:prstDash val="solid"/>
              <a:miter lim="400000"/>
            </a:ln>
          </a:bottom>
          <a:insideH>
            <a:ln w="12700" cap="flat">
              <a:solidFill>
                <a:srgbClr val="4A4A4B"/>
              </a:solidFill>
              <a:prstDash val="solid"/>
              <a:miter lim="400000"/>
            </a:ln>
          </a:insideH>
          <a:insideV>
            <a:ln w="12700" cap="flat">
              <a:solidFill>
                <a:srgbClr val="4A4A4B"/>
              </a:solidFill>
              <a:prstDash val="solid"/>
              <a:miter lim="400000"/>
            </a:ln>
          </a:insideV>
        </a:tcBdr>
        <a:fill>
          <a:noFill/>
        </a:fill>
      </a:tcStyle>
    </a:wholeTbl>
    <a:band2H>
      <a:tcTxStyle b="def" i="def"/>
      <a:tcStyle>
        <a:tcBdr/>
        <a:fill>
          <a:solidFill>
            <a:srgbClr val="D9D5CA"/>
          </a:solidFill>
        </a:fill>
      </a:tcStyle>
    </a:band2H>
    <a:firstCol>
      <a:tcTxStyle b="on" i="off">
        <a:font>
          <a:latin typeface="Avenir Next Regular"/>
          <a:ea typeface="Avenir Next Regular"/>
          <a:cs typeface="Avenir Next Regular"/>
        </a:font>
        <a:srgbClr val="4A4A4B"/>
      </a:tcTxStyle>
      <a:tcStyle>
        <a:tcBdr>
          <a:left>
            <a:ln w="12700" cap="flat">
              <a:noFill/>
              <a:miter lim="400000"/>
            </a:ln>
          </a:left>
          <a:right>
            <a:ln w="25400" cap="flat">
              <a:solidFill>
                <a:srgbClr val="4A4A4B"/>
              </a:solidFill>
              <a:prstDash val="solid"/>
              <a:miter lim="400000"/>
            </a:ln>
          </a:right>
          <a:top>
            <a:ln w="12700" cap="flat">
              <a:solidFill>
                <a:srgbClr val="4A4A4B"/>
              </a:solidFill>
              <a:prstDash val="solid"/>
              <a:miter lim="400000"/>
            </a:ln>
          </a:top>
          <a:bottom>
            <a:ln w="12700" cap="flat">
              <a:solidFill>
                <a:srgbClr val="4A4A4B"/>
              </a:solidFill>
              <a:prstDash val="solid"/>
              <a:miter lim="400000"/>
            </a:ln>
          </a:bottom>
          <a:insideH>
            <a:ln w="12700" cap="flat">
              <a:solidFill>
                <a:srgbClr val="4A4A4B"/>
              </a:solidFill>
              <a:prstDash val="solid"/>
              <a:miter lim="400000"/>
            </a:ln>
          </a:insideH>
          <a:insideV>
            <a:ln w="12700" cap="flat">
              <a:solidFill>
                <a:srgbClr val="4A4A4B"/>
              </a:solidFill>
              <a:prstDash val="solid"/>
              <a:miter lim="400000"/>
            </a:ln>
          </a:insideV>
        </a:tcBdr>
        <a:fill>
          <a:noFill/>
        </a:fill>
      </a:tcStyle>
    </a:firstCol>
    <a:lastRow>
      <a:tcTxStyle b="on" i="off">
        <a:font>
          <a:latin typeface="Avenir Next Regular"/>
          <a:ea typeface="Avenir Next Regular"/>
          <a:cs typeface="Avenir Next Regular"/>
        </a:font>
        <a:srgbClr val="4A4A4B"/>
      </a:tcTxStyle>
      <a:tcStyle>
        <a:tcBdr>
          <a:left>
            <a:ln w="12700" cap="flat">
              <a:solidFill>
                <a:srgbClr val="4A4A4B"/>
              </a:solidFill>
              <a:prstDash val="solid"/>
              <a:miter lim="400000"/>
            </a:ln>
          </a:left>
          <a:right>
            <a:ln w="12700" cap="flat">
              <a:solidFill>
                <a:srgbClr val="4A4A4B"/>
              </a:solidFill>
              <a:prstDash val="solid"/>
              <a:miter lim="400000"/>
            </a:ln>
          </a:right>
          <a:top>
            <a:ln w="25400" cap="flat">
              <a:solidFill>
                <a:srgbClr val="4A4A4B"/>
              </a:solidFill>
              <a:prstDash val="solid"/>
              <a:miter lim="400000"/>
            </a:ln>
          </a:top>
          <a:bottom>
            <a:ln w="12700" cap="flat">
              <a:noFill/>
              <a:miter lim="400000"/>
            </a:ln>
          </a:bottom>
          <a:insideH>
            <a:ln w="12700" cap="flat">
              <a:solidFill>
                <a:srgbClr val="4A4A4B"/>
              </a:solidFill>
              <a:prstDash val="solid"/>
              <a:miter lim="400000"/>
            </a:ln>
          </a:insideH>
          <a:insideV>
            <a:ln w="12700" cap="flat">
              <a:solidFill>
                <a:srgbClr val="4A4A4B"/>
              </a:solidFill>
              <a:prstDash val="solid"/>
              <a:miter lim="400000"/>
            </a:ln>
          </a:insideV>
        </a:tcBdr>
        <a:fill>
          <a:noFill/>
        </a:fill>
      </a:tcStyle>
    </a:lastRow>
    <a:firstRow>
      <a:tcTxStyle b="on" i="off">
        <a:font>
          <a:latin typeface="Avenir Next Regular"/>
          <a:ea typeface="Avenir Next Regular"/>
          <a:cs typeface="Avenir Next Regular"/>
        </a:font>
        <a:srgbClr val="4A4A4B"/>
      </a:tcTxStyle>
      <a:tcStyle>
        <a:tcBdr>
          <a:left>
            <a:ln w="12700" cap="flat">
              <a:solidFill>
                <a:srgbClr val="4A4A4B"/>
              </a:solidFill>
              <a:prstDash val="solid"/>
              <a:miter lim="400000"/>
            </a:ln>
          </a:left>
          <a:right>
            <a:ln w="12700" cap="flat">
              <a:solidFill>
                <a:srgbClr val="4A4A4B"/>
              </a:solidFill>
              <a:prstDash val="solid"/>
              <a:miter lim="400000"/>
            </a:ln>
          </a:right>
          <a:top>
            <a:ln w="12700" cap="flat">
              <a:noFill/>
              <a:miter lim="400000"/>
            </a:ln>
          </a:top>
          <a:bottom>
            <a:ln w="25400" cap="flat">
              <a:solidFill>
                <a:srgbClr val="4A4A4B"/>
              </a:solidFill>
              <a:prstDash val="solid"/>
              <a:miter lim="400000"/>
            </a:ln>
          </a:bottom>
          <a:insideH>
            <a:ln w="12700" cap="flat">
              <a:solidFill>
                <a:srgbClr val="4A4A4B"/>
              </a:solidFill>
              <a:prstDash val="solid"/>
              <a:miter lim="400000"/>
            </a:ln>
          </a:insideH>
          <a:insideV>
            <a:ln w="12700" cap="flat">
              <a:solidFill>
                <a:srgbClr val="4A4A4B"/>
              </a:solidFill>
              <a:prstDash val="solid"/>
              <a:miter lim="400000"/>
            </a:ln>
          </a:insideV>
        </a:tcBdr>
        <a:fill>
          <a:noFill/>
        </a:fill>
      </a:tcStyle>
    </a:firstRow>
  </a:tblStyle>
  <a:tblStyle styleId="{C7B018BB-80A7-4F77-B60F-C8B233D01FF8}" styleName="">
    <a:tblBg/>
    <a:wholeTbl>
      <a:tcTxStyle b="off" i="off">
        <a:font>
          <a:latin typeface="Avenir Next Regular"/>
          <a:ea typeface="Avenir Next Regular"/>
          <a:cs typeface="Avenir Next Regular"/>
        </a:font>
        <a:srgbClr val="000000"/>
      </a:tcTxStyle>
      <a:tcStyle>
        <a:tcBdr>
          <a:left>
            <a:ln w="12700" cap="flat">
              <a:solidFill>
                <a:schemeClr val="accent1">
                  <a:hueOff val="420094"/>
                  <a:satOff val="-1465"/>
                  <a:lumOff val="-19139"/>
                </a:schemeClr>
              </a:solidFill>
              <a:prstDash val="solid"/>
              <a:miter lim="400000"/>
            </a:ln>
          </a:left>
          <a:right>
            <a:ln w="12700" cap="flat">
              <a:solidFill>
                <a:schemeClr val="accent1">
                  <a:hueOff val="420094"/>
                  <a:satOff val="-1465"/>
                  <a:lumOff val="-19139"/>
                </a:schemeClr>
              </a:solidFill>
              <a:prstDash val="solid"/>
              <a:miter lim="400000"/>
            </a:ln>
          </a:right>
          <a:top>
            <a:ln w="12700" cap="flat">
              <a:solidFill>
                <a:schemeClr val="accent1">
                  <a:hueOff val="420094"/>
                  <a:satOff val="-1465"/>
                  <a:lumOff val="-19139"/>
                </a:schemeClr>
              </a:solidFill>
              <a:prstDash val="solid"/>
              <a:miter lim="400000"/>
            </a:ln>
          </a:top>
          <a:bottom>
            <a:ln w="12700" cap="flat">
              <a:solidFill>
                <a:schemeClr val="accent1">
                  <a:hueOff val="420094"/>
                  <a:satOff val="-1465"/>
                  <a:lumOff val="-19139"/>
                </a:schemeClr>
              </a:solidFill>
              <a:prstDash val="solid"/>
              <a:miter lim="400000"/>
            </a:ln>
          </a:bottom>
          <a:insideH>
            <a:ln w="12700" cap="flat">
              <a:solidFill>
                <a:schemeClr val="accent1">
                  <a:hueOff val="420094"/>
                  <a:satOff val="-1465"/>
                  <a:lumOff val="-19139"/>
                </a:schemeClr>
              </a:solidFill>
              <a:prstDash val="solid"/>
              <a:miter lim="400000"/>
            </a:ln>
          </a:insideH>
          <a:insideV>
            <a:ln w="12700" cap="flat">
              <a:solidFill>
                <a:schemeClr val="accent1">
                  <a:hueOff val="420094"/>
                  <a:satOff val="-1465"/>
                  <a:lumOff val="-19139"/>
                </a:schemeClr>
              </a:solidFill>
              <a:prstDash val="solid"/>
              <a:miter lim="400000"/>
            </a:ln>
          </a:insideV>
        </a:tcBdr>
        <a:fill>
          <a:noFill/>
        </a:fill>
      </a:tcStyle>
    </a:wholeTbl>
    <a:band2H>
      <a:tcTxStyle b="def" i="def"/>
      <a:tcStyle>
        <a:tcBdr/>
        <a:fill>
          <a:solidFill>
            <a:srgbClr val="D9D5CA"/>
          </a:solidFill>
        </a:fill>
      </a:tcStyle>
    </a:band2H>
    <a:firstCol>
      <a:tcTxStyle b="on" i="off">
        <a:font>
          <a:latin typeface="Avenir Next Regular"/>
          <a:ea typeface="Avenir Next Regular"/>
          <a:cs typeface="Avenir Next Regular"/>
        </a:font>
        <a:srgbClr val="FFFFFF"/>
      </a:tcTxStyle>
      <a:tcStyle>
        <a:tcBdr>
          <a:left>
            <a:ln w="12700" cap="flat">
              <a:noFill/>
              <a:miter lim="400000"/>
            </a:ln>
          </a:left>
          <a:right>
            <a:ln w="25400" cap="flat">
              <a:solidFill>
                <a:schemeClr val="accent1">
                  <a:hueOff val="420094"/>
                  <a:satOff val="-1465"/>
                  <a:lumOff val="-19139"/>
                </a:schemeClr>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0EBE0"/>
              </a:solidFill>
              <a:prstDash val="solid"/>
              <a:miter lim="400000"/>
            </a:ln>
          </a:insideV>
        </a:tcBdr>
        <a:fill>
          <a:solidFill>
            <a:srgbClr val="54BAE0"/>
          </a:solidFill>
        </a:fill>
      </a:tcStyle>
    </a:firstCol>
    <a:lastRow>
      <a:tcTxStyle b="off" i="off">
        <a:font>
          <a:latin typeface="Avenir Next Medium"/>
          <a:ea typeface="Avenir Next Medium"/>
          <a:cs typeface="Avenir Next Medium"/>
        </a:font>
        <a:srgbClr val="000000"/>
      </a:tcTxStyle>
      <a:tcStyle>
        <a:tcBdr>
          <a:left>
            <a:ln w="12700" cap="flat">
              <a:solidFill>
                <a:schemeClr val="accent1">
                  <a:hueOff val="420094"/>
                  <a:satOff val="-1465"/>
                  <a:lumOff val="-19139"/>
                </a:schemeClr>
              </a:solidFill>
              <a:prstDash val="solid"/>
              <a:miter lim="400000"/>
            </a:ln>
          </a:left>
          <a:right>
            <a:ln w="12700" cap="flat">
              <a:solidFill>
                <a:schemeClr val="accent1">
                  <a:hueOff val="420094"/>
                  <a:satOff val="-1465"/>
                  <a:lumOff val="-19139"/>
                </a:schemeClr>
              </a:solidFill>
              <a:prstDash val="solid"/>
              <a:miter lim="400000"/>
            </a:ln>
          </a:right>
          <a:top>
            <a:ln w="25400" cap="flat">
              <a:solidFill>
                <a:schemeClr val="accent1">
                  <a:hueOff val="420094"/>
                  <a:satOff val="-1465"/>
                  <a:lumOff val="-19139"/>
                </a:schemeClr>
              </a:solidFill>
              <a:prstDash val="solid"/>
              <a:miter lim="400000"/>
            </a:ln>
          </a:top>
          <a:bottom>
            <a:ln w="12700" cap="flat">
              <a:noFill/>
              <a:miter lim="400000"/>
            </a:ln>
          </a:bottom>
          <a:insideH>
            <a:ln w="12700" cap="flat">
              <a:solidFill>
                <a:schemeClr val="accent1">
                  <a:hueOff val="420094"/>
                  <a:satOff val="-1465"/>
                  <a:lumOff val="-19139"/>
                </a:schemeClr>
              </a:solidFill>
              <a:prstDash val="solid"/>
              <a:miter lim="400000"/>
            </a:ln>
          </a:insideH>
          <a:insideV>
            <a:ln w="12700" cap="flat">
              <a:solidFill>
                <a:schemeClr val="accent1">
                  <a:hueOff val="420094"/>
                  <a:satOff val="-1465"/>
                  <a:lumOff val="-19139"/>
                </a:schemeClr>
              </a:solidFill>
              <a:prstDash val="solid"/>
              <a:miter lim="400000"/>
            </a:ln>
          </a:insideV>
        </a:tcBdr>
        <a:fill>
          <a:noFill/>
        </a:fill>
      </a:tcStyle>
    </a:lastRow>
    <a:firstRow>
      <a:tcTxStyle b="on" i="off">
        <a:font>
          <a:latin typeface="Avenir Next Regular"/>
          <a:ea typeface="Avenir Next Regular"/>
          <a:cs typeface="Avenir Next Regular"/>
        </a:font>
        <a:srgbClr val="FFFFFF"/>
      </a:tcTxStyle>
      <a:tcStyle>
        <a:tcBdr>
          <a:left>
            <a:ln w="12700" cap="flat">
              <a:solidFill>
                <a:srgbClr val="F0EBE0"/>
              </a:solidFill>
              <a:prstDash val="solid"/>
              <a:miter lim="400000"/>
            </a:ln>
          </a:left>
          <a:right>
            <a:ln w="12700" cap="flat">
              <a:solidFill>
                <a:srgbClr val="F0EBE0"/>
              </a:solidFill>
              <a:prstDash val="solid"/>
              <a:miter lim="400000"/>
            </a:ln>
          </a:right>
          <a:top>
            <a:ln w="12700" cap="flat">
              <a:noFill/>
              <a:miter lim="400000"/>
            </a:ln>
          </a:top>
          <a:bottom>
            <a:ln w="25400" cap="flat">
              <a:solidFill>
                <a:schemeClr val="accent1">
                  <a:hueOff val="420094"/>
                  <a:satOff val="-1465"/>
                  <a:lumOff val="-19139"/>
                </a:schemeClr>
              </a:solidFill>
              <a:prstDash val="solid"/>
              <a:miter lim="400000"/>
            </a:ln>
          </a:bottom>
          <a:insideH>
            <a:ln w="12700" cap="flat">
              <a:solidFill>
                <a:srgbClr val="F0EBE0"/>
              </a:solidFill>
              <a:prstDash val="solid"/>
              <a:miter lim="400000"/>
            </a:ln>
          </a:insideH>
          <a:insideV>
            <a:ln w="12700" cap="flat">
              <a:solidFill>
                <a:srgbClr val="F0EBE0"/>
              </a:solidFill>
              <a:prstDash val="solid"/>
              <a:miter lim="400000"/>
            </a:ln>
          </a:insideV>
        </a:tcBdr>
        <a:fill>
          <a:solidFill>
            <a:srgbClr val="54BAE0"/>
          </a:solidFill>
        </a:fill>
      </a:tcStyle>
    </a:firstRow>
  </a:tblStyle>
  <a:tblStyle styleId="{EEE7283C-3CF3-47DC-8721-378D4A62B228}" styleName="">
    <a:tblBg/>
    <a:wholeTbl>
      <a:tcTxStyle b="off" i="off">
        <a:font>
          <a:latin typeface="Avenir Next Regular"/>
          <a:ea typeface="Avenir Next Regular"/>
          <a:cs typeface="Avenir Next Regular"/>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F0EBE0"/>
          </a:solidFill>
        </a:fill>
      </a:tcStyle>
    </a:wholeTbl>
    <a:band2H>
      <a:tcTxStyle b="def" i="def"/>
      <a:tcStyle>
        <a:tcBdr/>
        <a:fill>
          <a:solidFill>
            <a:srgbClr val="D9D5CA"/>
          </a:solidFill>
        </a:fill>
      </a:tcStyle>
    </a:band2H>
    <a:firstCol>
      <a:tcTxStyle b="off" i="off">
        <a:font>
          <a:latin typeface="Avenir Next Medium"/>
          <a:ea typeface="Avenir Next Medium"/>
          <a:cs typeface="Avenir Next Medium"/>
        </a:font>
        <a:srgbClr val="000000"/>
      </a:tcTxStyle>
      <a:tcStyle>
        <a:tcBdr>
          <a:left>
            <a:ln w="12700" cap="flat">
              <a:noFill/>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C6DFB5"/>
          </a:solidFill>
        </a:fill>
      </a:tcStyle>
    </a:firstCol>
    <a:lastRow>
      <a:tcTxStyle b="off" i="off">
        <a:font>
          <a:latin typeface="Avenir Next Medium"/>
          <a:ea typeface="Avenir Next Medium"/>
          <a:cs typeface="Avenir Next Medium"/>
        </a:font>
        <a:srgbClr val="000000"/>
      </a:tcTxStyle>
      <a:tcStyle>
        <a:tcBdr>
          <a:left>
            <a:ln w="12700" cap="flat">
              <a:solidFill>
                <a:srgbClr val="606060"/>
              </a:solidFill>
              <a:prstDash val="solid"/>
              <a:miter lim="400000"/>
            </a:ln>
          </a:left>
          <a:right>
            <a:ln w="12700" cap="flat">
              <a:solidFill>
                <a:srgbClr val="606060"/>
              </a:solidFill>
              <a:prstDash val="solid"/>
              <a:miter lim="400000"/>
            </a:ln>
          </a:right>
          <a:top>
            <a:ln w="25400" cap="flat">
              <a:solidFill>
                <a:srgbClr val="606060"/>
              </a:solidFill>
              <a:prstDash val="solid"/>
              <a:miter lim="400000"/>
            </a:ln>
          </a:top>
          <a:bottom>
            <a:ln w="12700" cap="flat">
              <a:noFill/>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F0EBE0"/>
          </a:solidFill>
        </a:fill>
      </a:tcStyle>
    </a:lastRow>
    <a:firstRow>
      <a:tcTxStyle b="on" i="off">
        <a:font>
          <a:latin typeface="Avenir Next Regular"/>
          <a:ea typeface="Avenir Next Regular"/>
          <a:cs typeface="Avenir Next Regular"/>
        </a:font>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noFill/>
              <a:miter lim="400000"/>
            </a:ln>
          </a:top>
          <a:bottom>
            <a:ln w="25400" cap="flat">
              <a:solidFill>
                <a:srgbClr val="606060"/>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rgbClr val="57A797"/>
          </a:solidFill>
        </a:fill>
      </a:tcStyle>
    </a:firstRow>
  </a:tblStyle>
  <a:tblStyle styleId="{CF821DB8-F4EB-4A41-A1BA-3FCAFE7338EE}" styleName="">
    <a:tblBg/>
    <a:wholeTbl>
      <a:tcTxStyle b="off" i="off">
        <a:font>
          <a:latin typeface="Avenir Next Regular"/>
          <a:ea typeface="Avenir Next Regular"/>
          <a:cs typeface="Avenir Next Regular"/>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F0EBE0"/>
          </a:solidFill>
        </a:fill>
      </a:tcStyle>
    </a:wholeTbl>
    <a:band2H>
      <a:tcTxStyle b="def" i="def"/>
      <a:tcStyle>
        <a:tcBdr/>
        <a:fill>
          <a:solidFill>
            <a:srgbClr val="E4E1D8"/>
          </a:solidFill>
        </a:fill>
      </a:tcStyle>
    </a:band2H>
    <a:firstCol>
      <a:tcTxStyle b="off" i="off">
        <a:font>
          <a:latin typeface="Avenir Next Medium"/>
          <a:ea typeface="Avenir Next Medium"/>
          <a:cs typeface="Avenir Next Medium"/>
        </a:font>
        <a:srgbClr val="000000"/>
      </a:tcTxStyle>
      <a:tcStyle>
        <a:tcBdr>
          <a:left>
            <a:ln w="12700" cap="flat">
              <a:noFill/>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DAD7D3"/>
          </a:solidFill>
        </a:fill>
      </a:tcStyle>
    </a:firstCol>
    <a:lastRow>
      <a:tcTxStyle b="off" i="off">
        <a:font>
          <a:latin typeface="Avenir Next Medium"/>
          <a:ea typeface="Avenir Next Medium"/>
          <a:cs typeface="Avenir Next Medium"/>
        </a:font>
        <a:srgbClr val="000000"/>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noFill/>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0EBE0"/>
          </a:solidFill>
        </a:fill>
      </a:tcStyle>
    </a:lastRow>
    <a:firstRow>
      <a:tcTxStyle b="on" i="off">
        <a:font>
          <a:latin typeface="Avenir Next Regular"/>
          <a:ea typeface="Avenir Next Regular"/>
          <a:cs typeface="Avenir Next Regular"/>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noFill/>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chemeClr val="accent6">
              <a:hueOff val="-134388"/>
            </a:schemeClr>
          </a:solidFill>
        </a:fill>
      </a:tcStyle>
    </a:firstRow>
  </a:tblStyle>
  <a:tblStyle styleId="{33BA23B1-9221-436E-865A-0063620EA4FD}" styleName="">
    <a:tblBg/>
    <a:wholeTbl>
      <a:tcTxStyle b="off" i="off">
        <a:font>
          <a:latin typeface="Avenir Next Regular"/>
          <a:ea typeface="Avenir Next Regular"/>
          <a:cs typeface="Avenir Next Regular"/>
        </a:font>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EFEBE1"/>
          </a:solidFill>
        </a:fill>
      </a:tcStyle>
    </a:wholeTbl>
    <a:band2H>
      <a:tcTxStyle b="def" i="def"/>
      <a:tcStyle>
        <a:tcBdr/>
        <a:fill>
          <a:solidFill>
            <a:srgbClr val="D9D5CA"/>
          </a:solidFill>
        </a:fill>
      </a:tcStyle>
    </a:band2H>
    <a:firstCol>
      <a:tcTxStyle b="on" i="off">
        <a:font>
          <a:latin typeface="Avenir Next Regular"/>
          <a:ea typeface="Avenir Next Regular"/>
          <a:cs typeface="Avenir Next Regular"/>
        </a:font>
        <a:srgbClr val="000000"/>
      </a:tcTxStyle>
      <a:tcStyle>
        <a:tcBdr>
          <a:left>
            <a:ln w="12700" cap="flat">
              <a:noFill/>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D0CCC4"/>
          </a:solidFill>
        </a:fill>
      </a:tcStyle>
    </a:firstCol>
    <a:lastRow>
      <a:tcTxStyle b="on" i="off">
        <a:font>
          <a:latin typeface="Avenir Next Regular"/>
          <a:ea typeface="Avenir Next Regular"/>
          <a:cs typeface="Avenir Next Regular"/>
        </a:font>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noFill/>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noFill/>
        </a:fill>
      </a:tcStyle>
    </a:lastRow>
    <a:firstRow>
      <a:tcTxStyle b="on" i="off">
        <a:font>
          <a:latin typeface="Avenir Next Regular"/>
          <a:ea typeface="Avenir Next Regular"/>
          <a:cs typeface="Avenir Next Regular"/>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noFill/>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F5413C"/>
          </a:solidFill>
        </a:fill>
      </a:tcStyle>
    </a:firstRow>
  </a:tblStyle>
  <a:tblStyle styleId="{2708684C-4D16-4618-839F-0558EEFCDFE6}" styleName="">
    <a:tblBg/>
    <a:wholeTbl>
      <a:tcTxStyle b="off" i="off">
        <a:font>
          <a:latin typeface="Avenir Next Regular"/>
          <a:ea typeface="Avenir Next Regular"/>
          <a:cs typeface="Avenir Next Regular"/>
        </a:font>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12700" cap="flat">
              <a:solidFill>
                <a:srgbClr val="5E5E5E"/>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noFill/>
        </a:fill>
      </a:tcStyle>
    </a:wholeTbl>
    <a:band2H>
      <a:tcTxStyle b="def" i="def"/>
      <a:tcStyle>
        <a:tcBdr/>
        <a:fill>
          <a:solidFill>
            <a:srgbClr val="D9D5CA"/>
          </a:solidFill>
        </a:fill>
      </a:tcStyle>
    </a:band2H>
    <a:firstCol>
      <a:tcTxStyle b="on" i="off">
        <a:font>
          <a:latin typeface="Avenir Next Regular"/>
          <a:ea typeface="Avenir Next Regular"/>
          <a:cs typeface="Avenir Next Regular"/>
        </a:font>
        <a:srgbClr val="000000"/>
      </a:tcTxStyle>
      <a:tcStyle>
        <a:tcBdr>
          <a:left>
            <a:ln w="12700" cap="flat">
              <a:noFill/>
              <a:miter lim="400000"/>
            </a:ln>
          </a:left>
          <a:right>
            <a:ln w="12700" cap="flat">
              <a:solidFill>
                <a:srgbClr val="5E5E5E"/>
              </a:solidFill>
              <a:prstDash val="solid"/>
              <a:miter lim="400000"/>
            </a:ln>
          </a:right>
          <a:top>
            <a:ln w="12700" cap="flat">
              <a:solidFill>
                <a:srgbClr val="5E5E5E"/>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rgbClr val="D0CCC4"/>
          </a:solidFill>
        </a:fill>
      </a:tcStyle>
    </a:firstCol>
    <a:lastRow>
      <a:tcTxStyle b="on" i="off">
        <a:font>
          <a:latin typeface="Avenir Next Regular"/>
          <a:ea typeface="Avenir Next Regular"/>
          <a:cs typeface="Avenir Next Regular"/>
        </a:font>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12700" cap="flat">
              <a:solidFill>
                <a:srgbClr val="5E5E5E"/>
              </a:solidFill>
              <a:prstDash val="solid"/>
              <a:miter lim="400000"/>
            </a:ln>
          </a:top>
          <a:bottom>
            <a:ln w="12700" cap="flat">
              <a:noFill/>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rgbClr val="B7B5B1"/>
          </a:solidFill>
        </a:fill>
      </a:tcStyle>
    </a:lastRow>
    <a:firstRow>
      <a:tcTxStyle b="on" i="off">
        <a:font>
          <a:latin typeface="Avenir Next Regular"/>
          <a:ea typeface="Avenir Next Regular"/>
          <a:cs typeface="Avenir Next Regular"/>
        </a:font>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12700" cap="flat">
              <a:noFill/>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rgbClr val="B7B5B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87" name="Shape 187"/>
          <p:cNvSpPr/>
          <p:nvPr>
            <p:ph type="sldImg"/>
          </p:nvPr>
        </p:nvSpPr>
        <p:spPr>
          <a:xfrm>
            <a:off x="1143000" y="685800"/>
            <a:ext cx="4572000" cy="3429000"/>
          </a:xfrm>
          <a:prstGeom prst="rect">
            <a:avLst/>
          </a:prstGeom>
        </p:spPr>
        <p:txBody>
          <a:bodyPr/>
          <a:lstStyle/>
          <a:p>
            <a:pPr/>
          </a:p>
        </p:txBody>
      </p:sp>
      <p:sp>
        <p:nvSpPr>
          <p:cNvPr id="188" name="Shape 188"/>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5" name="Shape 205"/>
          <p:cNvSpPr/>
          <p:nvPr>
            <p:ph type="sldImg"/>
          </p:nvPr>
        </p:nvSpPr>
        <p:spPr>
          <a:prstGeom prst="rect">
            <a:avLst/>
          </a:prstGeom>
        </p:spPr>
        <p:txBody>
          <a:bodyPr/>
          <a:lstStyle/>
          <a:p>
            <a:pPr/>
          </a:p>
        </p:txBody>
      </p:sp>
      <p:sp>
        <p:nvSpPr>
          <p:cNvPr id="206" name="Shape 206"/>
          <p:cNvSpPr/>
          <p:nvPr>
            <p:ph type="body" sz="quarter" idx="1"/>
          </p:nvPr>
        </p:nvSpPr>
        <p:spPr>
          <a:prstGeom prst="rect">
            <a:avLst/>
          </a:prstGeom>
        </p:spPr>
        <p:txBody>
          <a:bodyPr/>
          <a:lstStyle/>
          <a:p>
            <a:pPr/>
            <a:r>
              <a:t>The Caesar cipher is a very simple form of encrypting a message. </a:t>
            </a:r>
          </a:p>
          <a:p>
            <a:pPr/>
          </a:p>
          <a:p>
            <a:pPr/>
            <a:r>
              <a:t>To encrypt the message we use an integer that we call a key. </a:t>
            </a:r>
          </a:p>
          <a:p>
            <a:pPr/>
          </a:p>
          <a:p>
            <a:pPr/>
            <a:r>
              <a:t>We will use this key to shift all the letters in a message to a different letter. </a:t>
            </a:r>
          </a:p>
          <a:p>
            <a:pPr/>
          </a:p>
          <a:p>
            <a:pPr/>
            <a:r>
              <a:t>For example, if the key was - 3 we would move backwards in the alphabet by 3 steps, as you can see in the image.</a:t>
            </a:r>
          </a:p>
          <a:p>
            <a:pPr/>
          </a:p>
          <a:p>
            <a:pPr/>
            <a:r>
              <a:t>Our project has implemented the Caesar cipher in python. Let me show you!</a:t>
            </a:r>
          </a:p>
          <a:p>
            <a:p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8" name="Shape 218"/>
          <p:cNvSpPr/>
          <p:nvPr>
            <p:ph type="sldImg"/>
          </p:nvPr>
        </p:nvSpPr>
        <p:spPr>
          <a:prstGeom prst="rect">
            <a:avLst/>
          </a:prstGeom>
        </p:spPr>
        <p:txBody>
          <a:bodyPr/>
          <a:lstStyle/>
          <a:p>
            <a:pPr/>
          </a:p>
        </p:txBody>
      </p:sp>
      <p:sp>
        <p:nvSpPr>
          <p:cNvPr id="219" name="Shape 219"/>
          <p:cNvSpPr/>
          <p:nvPr>
            <p:ph type="body" sz="quarter" idx="1"/>
          </p:nvPr>
        </p:nvSpPr>
        <p:spPr>
          <a:prstGeom prst="rect">
            <a:avLst/>
          </a:prstGeom>
        </p:spPr>
        <p:txBody>
          <a:bodyPr/>
          <a:lstStyle/>
          <a:p>
            <a:pPr/>
            <a:r>
              <a:t>The "RSA" in RSA encryption stands for the surnames of its creators: Ron </a:t>
            </a:r>
            <a:r>
              <a:rPr b="1"/>
              <a:t>Rivest</a:t>
            </a:r>
            <a:r>
              <a:t>, Adi </a:t>
            </a:r>
            <a:r>
              <a:rPr b="1"/>
              <a:t>Shamir,</a:t>
            </a:r>
            <a:r>
              <a:t> and Leonard </a:t>
            </a:r>
            <a:r>
              <a:rPr b="1"/>
              <a:t>Adleman</a:t>
            </a:r>
            <a:r>
              <a:t>. They first publicly described the algorithm in 1977. RSA is a widely used asymmetric encryption algorithm that relies on the mathematical difficulty of factoring the product of two large prime numbers to secure data transmission. The name comes directly from the initials of these three inventors' last names.</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5" name="Shape 225"/>
          <p:cNvSpPr/>
          <p:nvPr>
            <p:ph type="sldImg"/>
          </p:nvPr>
        </p:nvSpPr>
        <p:spPr>
          <a:prstGeom prst="rect">
            <a:avLst/>
          </a:prstGeom>
        </p:spPr>
        <p:txBody>
          <a:bodyPr/>
          <a:lstStyle/>
          <a:p>
            <a:pPr/>
          </a:p>
        </p:txBody>
      </p:sp>
      <p:sp>
        <p:nvSpPr>
          <p:cNvPr id="226" name="Shape 226"/>
          <p:cNvSpPr/>
          <p:nvPr>
            <p:ph type="body" sz="quarter" idx="1"/>
          </p:nvPr>
        </p:nvSpPr>
        <p:spPr>
          <a:prstGeom prst="rect">
            <a:avLst/>
          </a:prstGeom>
        </p:spPr>
        <p:txBody>
          <a:bodyPr/>
          <a:lstStyle/>
          <a:p>
            <a:pPr/>
            <a:r>
              <a:t>The "RSA" in RSA encryption stands for the surnames of its creators: Ron </a:t>
            </a:r>
            <a:r>
              <a:rPr b="1"/>
              <a:t>Rivest</a:t>
            </a:r>
            <a:r>
              <a:t>, Adi </a:t>
            </a:r>
            <a:r>
              <a:rPr b="1"/>
              <a:t>Shamir,</a:t>
            </a:r>
            <a:r>
              <a:t> and Leonard </a:t>
            </a:r>
            <a:r>
              <a:rPr b="1"/>
              <a:t>Adleman</a:t>
            </a:r>
            <a:r>
              <a:t>. They first publicly described the algorithm in 1977. RSA is a widely used asymmetric encryption algorithm that relies on the mathematical difficulty of factoring the product of two large prime numbers to secure data transmission. The name comes directly from the initials of these three inventors' last names.</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3" name="Shape 233"/>
          <p:cNvSpPr/>
          <p:nvPr>
            <p:ph type="sldImg"/>
          </p:nvPr>
        </p:nvSpPr>
        <p:spPr>
          <a:prstGeom prst="rect">
            <a:avLst/>
          </a:prstGeom>
        </p:spPr>
        <p:txBody>
          <a:bodyPr/>
          <a:lstStyle/>
          <a:p>
            <a:pPr/>
          </a:p>
        </p:txBody>
      </p:sp>
      <p:sp>
        <p:nvSpPr>
          <p:cNvPr id="234" name="Shape 234"/>
          <p:cNvSpPr/>
          <p:nvPr>
            <p:ph type="body" sz="quarter" idx="1"/>
          </p:nvPr>
        </p:nvSpPr>
        <p:spPr>
          <a:prstGeom prst="rect">
            <a:avLst/>
          </a:prstGeom>
        </p:spPr>
        <p:txBody>
          <a:bodyPr/>
          <a:lstStyle/>
          <a:p>
            <a:pPr/>
            <a:r>
              <a:t>The "RSA" in RSA encryption stands for the surnames of its creators: Ron </a:t>
            </a:r>
            <a:r>
              <a:rPr b="1"/>
              <a:t>Rivest</a:t>
            </a:r>
            <a:r>
              <a:t>, Adi </a:t>
            </a:r>
            <a:r>
              <a:rPr b="1"/>
              <a:t>Shamir,</a:t>
            </a:r>
            <a:r>
              <a:t> and Leonard </a:t>
            </a:r>
            <a:r>
              <a:rPr b="1"/>
              <a:t>Adleman</a:t>
            </a:r>
            <a:r>
              <a:t>. They first publicly described the algorithm in 1977. RSA is a widely used asymmetric encryption algorithm that relies on the mathematical difficulty of factoring the product of two large prime numbers to secure data transmission. The name comes directly from the initials of these three inventors' last names.</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8" name="Shape 248"/>
          <p:cNvSpPr/>
          <p:nvPr>
            <p:ph type="sldImg"/>
          </p:nvPr>
        </p:nvSpPr>
        <p:spPr>
          <a:prstGeom prst="rect">
            <a:avLst/>
          </a:prstGeom>
        </p:spPr>
        <p:txBody>
          <a:bodyPr/>
          <a:lstStyle/>
          <a:p>
            <a:pPr/>
          </a:p>
        </p:txBody>
      </p:sp>
      <p:sp>
        <p:nvSpPr>
          <p:cNvPr id="249" name="Shape 249"/>
          <p:cNvSpPr/>
          <p:nvPr>
            <p:ph type="body" sz="quarter" idx="1"/>
          </p:nvPr>
        </p:nvSpPr>
        <p:spPr>
          <a:prstGeom prst="rect">
            <a:avLst/>
          </a:prstGeom>
        </p:spPr>
        <p:txBody>
          <a:bodyPr/>
          <a:lstStyle/>
          <a:p>
            <a:pPr/>
            <a:r>
              <a:t>The "RSA" in RSA encryption stands for the surnames of its creators: Ron </a:t>
            </a:r>
            <a:r>
              <a:rPr b="1"/>
              <a:t>Rivest</a:t>
            </a:r>
            <a:r>
              <a:t>, Adi </a:t>
            </a:r>
            <a:r>
              <a:rPr b="1"/>
              <a:t>Shamir,</a:t>
            </a:r>
            <a:r>
              <a:t> and Leonard </a:t>
            </a:r>
            <a:r>
              <a:rPr b="1"/>
              <a:t>Adleman</a:t>
            </a:r>
            <a:r>
              <a:t>. They first publicly described the algorithm in 1977. RSA is a widely used asymmetric encryption algorithm that relies on the mathematical difficulty of factoring the product of two large prime numbers to secure data transmission. The name comes directly from the initials of these three inventors' last names.</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p:spTree>
      <p:nvGrpSpPr>
        <p:cNvPr id="1" name=""/>
        <p:cNvGrpSpPr/>
        <p:nvPr/>
      </p:nvGrpSpPr>
      <p:grpSpPr>
        <a:xfrm>
          <a:off x="0" y="0"/>
          <a:ext cx="0" cy="0"/>
          <a:chOff x="0" y="0"/>
          <a:chExt cx="0" cy="0"/>
        </a:xfrm>
      </p:grpSpPr>
      <p:sp>
        <p:nvSpPr>
          <p:cNvPr id="13" name="Author and Date"/>
          <p:cNvSpPr txBox="1"/>
          <p:nvPr>
            <p:ph type="body" sz="quarter" idx="21" hasCustomPrompt="1"/>
          </p:nvPr>
        </p:nvSpPr>
        <p:spPr>
          <a:xfrm>
            <a:off x="1727200" y="1003300"/>
            <a:ext cx="20929600" cy="482600"/>
          </a:xfrm>
          <a:prstGeom prst="rect">
            <a:avLst/>
          </a:prstGeom>
        </p:spPr>
        <p:txBody>
          <a:bodyPr anchor="ctr"/>
          <a:lstStyle>
            <a:lvl1pPr defTabSz="685800">
              <a:lnSpc>
                <a:spcPct val="100000"/>
              </a:lnSpc>
              <a:defRPr b="1" cap="all" spc="0" sz="2000">
                <a:solidFill>
                  <a:srgbClr val="227AAF"/>
                </a:solidFill>
              </a:defRPr>
            </a:lvl1pPr>
          </a:lstStyle>
          <a:p>
            <a:pPr/>
            <a:r>
              <a:t>Author and Date</a:t>
            </a:r>
          </a:p>
        </p:txBody>
      </p:sp>
      <p:sp>
        <p:nvSpPr>
          <p:cNvPr id="14" name="Presentation Title"/>
          <p:cNvSpPr txBox="1"/>
          <p:nvPr>
            <p:ph type="title" hasCustomPrompt="1"/>
          </p:nvPr>
        </p:nvSpPr>
        <p:spPr>
          <a:prstGeom prst="rect">
            <a:avLst/>
          </a:prstGeom>
        </p:spPr>
        <p:txBody>
          <a:bodyPr/>
          <a:lstStyle/>
          <a:p>
            <a:pPr/>
            <a:r>
              <a:t>Presentation Title</a:t>
            </a:r>
          </a:p>
        </p:txBody>
      </p:sp>
      <p:sp>
        <p:nvSpPr>
          <p:cNvPr id="15" name="Body Level One…"/>
          <p:cNvSpPr txBox="1"/>
          <p:nvPr>
            <p:ph type="body" sz="quarter" idx="1" hasCustomPrompt="1"/>
          </p:nvPr>
        </p:nvSpPr>
        <p:spPr>
          <a:prstGeom prst="rect">
            <a:avLst/>
          </a:prstGeom>
        </p:spPr>
        <p:txBody>
          <a:bodyPr/>
          <a:lstStyle/>
          <a:p>
            <a:pPr/>
            <a:r>
              <a:t>Presentation Subtitle</a:t>
            </a:r>
          </a:p>
          <a:p>
            <a:pPr lvl="1"/>
            <a:r>
              <a:t/>
            </a:r>
          </a:p>
          <a:p>
            <a:pPr lvl="2"/>
            <a:r>
              <a:t/>
            </a:r>
          </a:p>
          <a:p>
            <a:pPr lvl="3"/>
            <a:r>
              <a:t/>
            </a:r>
          </a:p>
          <a:p>
            <a:pPr lvl="4"/>
            <a:r>
              <a:t/>
            </a:r>
          </a:p>
        </p:txBody>
      </p:sp>
      <p:sp>
        <p:nvSpPr>
          <p:cNvPr id="1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spTree>
      <p:nvGrpSpPr>
        <p:cNvPr id="1" name=""/>
        <p:cNvGrpSpPr/>
        <p:nvPr/>
      </p:nvGrpSpPr>
      <p:grpSpPr>
        <a:xfrm>
          <a:off x="0" y="0"/>
          <a:ext cx="0" cy="0"/>
          <a:chOff x="0" y="0"/>
          <a:chExt cx="0" cy="0"/>
        </a:xfrm>
      </p:grpSpPr>
      <p:sp>
        <p:nvSpPr>
          <p:cNvPr id="114" name="Slide Title"/>
          <p:cNvSpPr txBox="1"/>
          <p:nvPr>
            <p:ph type="title" hasCustomPrompt="1"/>
          </p:nvPr>
        </p:nvSpPr>
        <p:spPr>
          <a:xfrm>
            <a:off x="1727200" y="1739900"/>
            <a:ext cx="20929600" cy="3229571"/>
          </a:xfrm>
          <a:prstGeom prst="rect">
            <a:avLst/>
          </a:prstGeom>
        </p:spPr>
        <p:txBody>
          <a:bodyPr anchor="t"/>
          <a:lstStyle/>
          <a:p>
            <a:pPr/>
            <a:r>
              <a:t>Slide Title</a:t>
            </a:r>
          </a:p>
        </p:txBody>
      </p:sp>
      <p:sp>
        <p:nvSpPr>
          <p:cNvPr id="115" name="Author and Date"/>
          <p:cNvSpPr txBox="1"/>
          <p:nvPr>
            <p:ph type="body" sz="quarter" idx="21" hasCustomPrompt="1"/>
          </p:nvPr>
        </p:nvSpPr>
        <p:spPr>
          <a:xfrm>
            <a:off x="1727200" y="1003300"/>
            <a:ext cx="20929600" cy="482600"/>
          </a:xfrm>
          <a:prstGeom prst="rect">
            <a:avLst/>
          </a:prstGeom>
        </p:spPr>
        <p:txBody>
          <a:bodyPr anchor="ctr"/>
          <a:lstStyle>
            <a:lvl1pPr defTabSz="685800">
              <a:lnSpc>
                <a:spcPct val="100000"/>
              </a:lnSpc>
              <a:defRPr b="1" cap="all" spc="0" sz="2000">
                <a:solidFill>
                  <a:srgbClr val="227AAF"/>
                </a:solidFill>
              </a:defRPr>
            </a:lvl1pPr>
          </a:lstStyle>
          <a:p>
            <a:pPr/>
            <a:r>
              <a:t>Author and Date</a:t>
            </a:r>
          </a:p>
        </p:txBody>
      </p:sp>
      <p:sp>
        <p:nvSpPr>
          <p:cNvPr id="116" name="Slide Number"/>
          <p:cNvSpPr txBox="1"/>
          <p:nvPr>
            <p:ph type="sldNum" sz="quarter" idx="2"/>
          </p:nvPr>
        </p:nvSpPr>
        <p:spPr>
          <a:xfrm>
            <a:off x="12001500" y="13030199"/>
            <a:ext cx="386335" cy="4191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Agenda">
    <p:spTree>
      <p:nvGrpSpPr>
        <p:cNvPr id="1" name=""/>
        <p:cNvGrpSpPr/>
        <p:nvPr/>
      </p:nvGrpSpPr>
      <p:grpSpPr>
        <a:xfrm>
          <a:off x="0" y="0"/>
          <a:ext cx="0" cy="0"/>
          <a:chOff x="0" y="0"/>
          <a:chExt cx="0" cy="0"/>
        </a:xfrm>
      </p:grpSpPr>
      <p:sp>
        <p:nvSpPr>
          <p:cNvPr id="123" name="Agenda Title"/>
          <p:cNvSpPr txBox="1"/>
          <p:nvPr>
            <p:ph type="title" hasCustomPrompt="1"/>
          </p:nvPr>
        </p:nvSpPr>
        <p:spPr>
          <a:xfrm>
            <a:off x="1727200" y="1739900"/>
            <a:ext cx="20929600" cy="3300115"/>
          </a:xfrm>
          <a:prstGeom prst="rect">
            <a:avLst/>
          </a:prstGeom>
        </p:spPr>
        <p:txBody>
          <a:bodyPr anchor="t"/>
          <a:lstStyle/>
          <a:p>
            <a:pPr/>
            <a:r>
              <a:t>Agenda Title</a:t>
            </a:r>
          </a:p>
        </p:txBody>
      </p:sp>
      <p:sp>
        <p:nvSpPr>
          <p:cNvPr id="124" name="Body Level One…"/>
          <p:cNvSpPr txBox="1"/>
          <p:nvPr>
            <p:ph type="body" sz="half" idx="1" hasCustomPrompt="1"/>
          </p:nvPr>
        </p:nvSpPr>
        <p:spPr>
          <a:xfrm>
            <a:off x="1727200" y="5043258"/>
            <a:ext cx="20929600" cy="6172201"/>
          </a:xfrm>
          <a:prstGeom prst="rect">
            <a:avLst/>
          </a:prstGeom>
        </p:spPr>
        <p:txBody>
          <a:bodyPr/>
          <a:lstStyle>
            <a:lvl1pPr algn="l" defTabSz="12700">
              <a:lnSpc>
                <a:spcPct val="100000"/>
              </a:lnSpc>
              <a:spcBef>
                <a:spcPts val="240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pc="0" sz="5600">
                <a:solidFill>
                  <a:srgbClr val="4A4A4A"/>
                </a:solidFill>
                <a:latin typeface="Avenir Next Medium"/>
                <a:ea typeface="Avenir Next Medium"/>
                <a:cs typeface="Avenir Next Medium"/>
                <a:sym typeface="Avenir Next Medium"/>
              </a:defRPr>
            </a:lvl1pPr>
            <a:lvl2pPr algn="l" defTabSz="12700">
              <a:lnSpc>
                <a:spcPct val="100000"/>
              </a:lnSpc>
              <a:spcBef>
                <a:spcPts val="240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pc="0" sz="5600">
                <a:solidFill>
                  <a:srgbClr val="4A4A4A"/>
                </a:solidFill>
                <a:latin typeface="Avenir Next Medium"/>
                <a:ea typeface="Avenir Next Medium"/>
                <a:cs typeface="Avenir Next Medium"/>
                <a:sym typeface="Avenir Next Medium"/>
              </a:defRPr>
            </a:lvl2pPr>
            <a:lvl3pPr algn="l" defTabSz="12700">
              <a:lnSpc>
                <a:spcPct val="100000"/>
              </a:lnSpc>
              <a:spcBef>
                <a:spcPts val="240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pc="0" sz="5600">
                <a:solidFill>
                  <a:srgbClr val="4A4A4A"/>
                </a:solidFill>
                <a:latin typeface="Avenir Next Medium"/>
                <a:ea typeface="Avenir Next Medium"/>
                <a:cs typeface="Avenir Next Medium"/>
                <a:sym typeface="Avenir Next Medium"/>
              </a:defRPr>
            </a:lvl3pPr>
            <a:lvl4pPr algn="l" defTabSz="12700">
              <a:lnSpc>
                <a:spcPct val="100000"/>
              </a:lnSpc>
              <a:spcBef>
                <a:spcPts val="240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pc="0" sz="5600">
                <a:solidFill>
                  <a:srgbClr val="4A4A4A"/>
                </a:solidFill>
                <a:latin typeface="Avenir Next Medium"/>
                <a:ea typeface="Avenir Next Medium"/>
                <a:cs typeface="Avenir Next Medium"/>
                <a:sym typeface="Avenir Next Medium"/>
              </a:defRPr>
            </a:lvl4pPr>
            <a:lvl5pPr algn="l" defTabSz="12700">
              <a:lnSpc>
                <a:spcPct val="100000"/>
              </a:lnSpc>
              <a:spcBef>
                <a:spcPts val="240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pc="0" sz="5600">
                <a:solidFill>
                  <a:srgbClr val="4A4A4A"/>
                </a:solidFill>
                <a:latin typeface="Avenir Next Medium"/>
                <a:ea typeface="Avenir Next Medium"/>
                <a:cs typeface="Avenir Next Medium"/>
                <a:sym typeface="Avenir Next Medium"/>
              </a:defRPr>
            </a:lvl5pPr>
          </a:lstStyle>
          <a:p>
            <a:pPr/>
            <a:r>
              <a:t>Agenda Topics</a:t>
            </a:r>
          </a:p>
          <a:p>
            <a:pPr lvl="1"/>
            <a:r>
              <a:t/>
            </a:r>
          </a:p>
          <a:p>
            <a:pPr lvl="2"/>
            <a:r>
              <a:t/>
            </a:r>
          </a:p>
          <a:p>
            <a:pPr lvl="3"/>
            <a:r>
              <a:t/>
            </a:r>
          </a:p>
          <a:p>
            <a:pPr lvl="4"/>
            <a:r>
              <a:t/>
            </a:r>
          </a:p>
        </p:txBody>
      </p:sp>
      <p:sp>
        <p:nvSpPr>
          <p:cNvPr id="125" name="Slide Number"/>
          <p:cNvSpPr txBox="1"/>
          <p:nvPr>
            <p:ph type="sldNum" sz="quarter" idx="2"/>
          </p:nvPr>
        </p:nvSpPr>
        <p:spPr>
          <a:xfrm>
            <a:off x="12001500" y="13030199"/>
            <a:ext cx="386335" cy="4191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tatement">
    <p:spTree>
      <p:nvGrpSpPr>
        <p:cNvPr id="1" name=""/>
        <p:cNvGrpSpPr/>
        <p:nvPr/>
      </p:nvGrpSpPr>
      <p:grpSpPr>
        <a:xfrm>
          <a:off x="0" y="0"/>
          <a:ext cx="0" cy="0"/>
          <a:chOff x="0" y="0"/>
          <a:chExt cx="0" cy="0"/>
        </a:xfrm>
      </p:grpSpPr>
      <p:sp>
        <p:nvSpPr>
          <p:cNvPr id="132" name="Body Level One…"/>
          <p:cNvSpPr txBox="1"/>
          <p:nvPr>
            <p:ph type="body" sz="quarter" idx="1" hasCustomPrompt="1"/>
          </p:nvPr>
        </p:nvSpPr>
        <p:spPr>
          <a:xfrm>
            <a:off x="1727200" y="5281886"/>
            <a:ext cx="20929600" cy="3136901"/>
          </a:xfrm>
          <a:prstGeom prst="rect">
            <a:avLst/>
          </a:prstGeom>
        </p:spPr>
        <p:txBody>
          <a:bodyPr anchor="ctr"/>
          <a:lstStyle>
            <a:lvl1pPr>
              <a:lnSpc>
                <a:spcPct val="80000"/>
              </a:lnSpc>
              <a:defRPr spc="-86" sz="8600">
                <a:solidFill>
                  <a:srgbClr val="4A4A4A"/>
                </a:solidFill>
                <a:latin typeface="Publico Headline Roman"/>
                <a:ea typeface="Publico Headline Roman"/>
                <a:cs typeface="Publico Headline Roman"/>
                <a:sym typeface="Publico Headline Roman"/>
              </a:defRPr>
            </a:lvl1pPr>
            <a:lvl2pPr>
              <a:lnSpc>
                <a:spcPct val="80000"/>
              </a:lnSpc>
              <a:defRPr spc="-86" sz="8600">
                <a:solidFill>
                  <a:srgbClr val="4A4A4A"/>
                </a:solidFill>
                <a:latin typeface="Publico Headline Roman"/>
                <a:ea typeface="Publico Headline Roman"/>
                <a:cs typeface="Publico Headline Roman"/>
                <a:sym typeface="Publico Headline Roman"/>
              </a:defRPr>
            </a:lvl2pPr>
            <a:lvl3pPr>
              <a:lnSpc>
                <a:spcPct val="80000"/>
              </a:lnSpc>
              <a:defRPr spc="-86" sz="8600">
                <a:solidFill>
                  <a:srgbClr val="4A4A4A"/>
                </a:solidFill>
                <a:latin typeface="Publico Headline Roman"/>
                <a:ea typeface="Publico Headline Roman"/>
                <a:cs typeface="Publico Headline Roman"/>
                <a:sym typeface="Publico Headline Roman"/>
              </a:defRPr>
            </a:lvl3pPr>
            <a:lvl4pPr>
              <a:lnSpc>
                <a:spcPct val="80000"/>
              </a:lnSpc>
              <a:defRPr spc="-86" sz="8600">
                <a:solidFill>
                  <a:srgbClr val="4A4A4A"/>
                </a:solidFill>
                <a:latin typeface="Publico Headline Roman"/>
                <a:ea typeface="Publico Headline Roman"/>
                <a:cs typeface="Publico Headline Roman"/>
                <a:sym typeface="Publico Headline Roman"/>
              </a:defRPr>
            </a:lvl4pPr>
            <a:lvl5pPr>
              <a:lnSpc>
                <a:spcPct val="80000"/>
              </a:lnSpc>
              <a:defRPr spc="-86" sz="8600">
                <a:solidFill>
                  <a:srgbClr val="4A4A4A"/>
                </a:solidFill>
                <a:latin typeface="Publico Headline Roman"/>
                <a:ea typeface="Publico Headline Roman"/>
                <a:cs typeface="Publico Headline Roman"/>
                <a:sym typeface="Publico Headline Roman"/>
              </a:defRPr>
            </a:lvl5pPr>
          </a:lstStyle>
          <a:p>
            <a:pPr/>
            <a:r>
              <a:t>Statement</a:t>
            </a:r>
          </a:p>
          <a:p>
            <a:pPr lvl="1"/>
            <a:r>
              <a:t/>
            </a:r>
          </a:p>
          <a:p>
            <a:pPr lvl="2"/>
            <a:r>
              <a:t/>
            </a:r>
          </a:p>
          <a:p>
            <a:pPr lvl="3"/>
            <a:r>
              <a:t/>
            </a:r>
          </a:p>
          <a:p>
            <a:pPr lvl="4"/>
            <a:r>
              <a:t/>
            </a:r>
          </a:p>
        </p:txBody>
      </p:sp>
      <p:sp>
        <p:nvSpPr>
          <p:cNvPr id="133" name="Slide Number"/>
          <p:cNvSpPr txBox="1"/>
          <p:nvPr>
            <p:ph type="sldNum" sz="quarter" idx="2"/>
          </p:nvPr>
        </p:nvSpPr>
        <p:spPr>
          <a:xfrm>
            <a:off x="12001500" y="13030199"/>
            <a:ext cx="386335" cy="4191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Big Fact">
    <p:bg>
      <p:bgPr>
        <a:solidFill>
          <a:srgbClr val="227AAF"/>
        </a:solidFill>
      </p:bgPr>
    </p:bg>
    <p:spTree>
      <p:nvGrpSpPr>
        <p:cNvPr id="1" name=""/>
        <p:cNvGrpSpPr/>
        <p:nvPr/>
      </p:nvGrpSpPr>
      <p:grpSpPr>
        <a:xfrm>
          <a:off x="0" y="0"/>
          <a:ext cx="0" cy="0"/>
          <a:chOff x="0" y="0"/>
          <a:chExt cx="0" cy="0"/>
        </a:xfrm>
      </p:grpSpPr>
      <p:sp>
        <p:nvSpPr>
          <p:cNvPr id="140" name="Fact information"/>
          <p:cNvSpPr txBox="1"/>
          <p:nvPr>
            <p:ph type="body" sz="quarter" idx="21" hasCustomPrompt="1"/>
          </p:nvPr>
        </p:nvSpPr>
        <p:spPr>
          <a:xfrm>
            <a:off x="1727200" y="8611966"/>
            <a:ext cx="20929600" cy="908813"/>
          </a:xfrm>
          <a:prstGeom prst="rect">
            <a:avLst/>
          </a:prstGeom>
        </p:spPr>
        <p:txBody>
          <a:bodyPr/>
          <a:lstStyle>
            <a:lvl1pPr>
              <a:spcBef>
                <a:spcPts val="2000"/>
              </a:spcBef>
              <a:defRPr>
                <a:solidFill>
                  <a:srgbClr val="F0EBE0"/>
                </a:solidFill>
              </a:defRPr>
            </a:lvl1pPr>
          </a:lstStyle>
          <a:p>
            <a:pPr/>
            <a:r>
              <a:t>Fact information</a:t>
            </a:r>
          </a:p>
        </p:txBody>
      </p:sp>
      <p:sp>
        <p:nvSpPr>
          <p:cNvPr id="141" name="Line"/>
          <p:cNvSpPr/>
          <p:nvPr/>
        </p:nvSpPr>
        <p:spPr>
          <a:xfrm>
            <a:off x="863600" y="12852400"/>
            <a:ext cx="22656801" cy="0"/>
          </a:xfrm>
          <a:prstGeom prst="line">
            <a:avLst/>
          </a:prstGeom>
          <a:ln w="12700">
            <a:solidFill>
              <a:srgbClr val="EFEBDF"/>
            </a:solidFill>
            <a:miter lim="400000"/>
          </a:ln>
        </p:spPr>
        <p:txBody>
          <a:bodyPr lIns="0" tIns="0" rIns="0" bIns="0" anchor="ctr"/>
          <a:lstStyle/>
          <a:p>
            <a:pPr algn="ctr">
              <a:lnSpc>
                <a:spcPct val="100000"/>
              </a:lnSpc>
              <a:spcBef>
                <a:spcPts val="0"/>
              </a:spcBef>
              <a:defRPr cap="all" sz="3000">
                <a:solidFill>
                  <a:srgbClr val="FFFFFF"/>
                </a:solidFill>
                <a:latin typeface="Publico Text Roman"/>
                <a:ea typeface="Publico Text Roman"/>
                <a:cs typeface="Publico Text Roman"/>
                <a:sym typeface="Publico Text Roman"/>
              </a:defRPr>
            </a:pPr>
          </a:p>
        </p:txBody>
      </p:sp>
      <p:sp>
        <p:nvSpPr>
          <p:cNvPr id="142" name="Line"/>
          <p:cNvSpPr/>
          <p:nvPr/>
        </p:nvSpPr>
        <p:spPr>
          <a:xfrm>
            <a:off x="863600" y="889000"/>
            <a:ext cx="22656801" cy="0"/>
          </a:xfrm>
          <a:prstGeom prst="line">
            <a:avLst/>
          </a:prstGeom>
          <a:ln w="50800">
            <a:solidFill>
              <a:srgbClr val="EFEBDF"/>
            </a:solidFill>
            <a:miter lim="400000"/>
          </a:ln>
        </p:spPr>
        <p:txBody>
          <a:bodyPr lIns="0" tIns="0" rIns="0" bIns="0" anchor="ctr"/>
          <a:lstStyle/>
          <a:p>
            <a:pPr algn="ctr">
              <a:lnSpc>
                <a:spcPct val="100000"/>
              </a:lnSpc>
              <a:spcBef>
                <a:spcPts val="0"/>
              </a:spcBef>
              <a:defRPr cap="all" sz="3000">
                <a:solidFill>
                  <a:srgbClr val="FFFFFF"/>
                </a:solidFill>
                <a:latin typeface="Publico Text Roman"/>
                <a:ea typeface="Publico Text Roman"/>
                <a:cs typeface="Publico Text Roman"/>
                <a:sym typeface="Publico Text Roman"/>
              </a:defRPr>
            </a:pPr>
          </a:p>
        </p:txBody>
      </p:sp>
      <p:sp>
        <p:nvSpPr>
          <p:cNvPr id="143" name="Body Level One…"/>
          <p:cNvSpPr txBox="1"/>
          <p:nvPr>
            <p:ph type="body" idx="1" hasCustomPrompt="1"/>
          </p:nvPr>
        </p:nvSpPr>
        <p:spPr>
          <a:xfrm>
            <a:off x="1727200" y="1098623"/>
            <a:ext cx="20929600" cy="7461177"/>
          </a:xfrm>
          <a:prstGeom prst="rect">
            <a:avLst/>
          </a:prstGeom>
        </p:spPr>
        <p:txBody>
          <a:bodyPr anchor="b"/>
          <a:lstStyle>
            <a:lvl1pPr>
              <a:lnSpc>
                <a:spcPct val="70000"/>
              </a:lnSpc>
              <a:defRPr b="1" spc="-300" sz="30000">
                <a:solidFill>
                  <a:srgbClr val="FFFFFF"/>
                </a:solidFill>
                <a:latin typeface="Publico Headline Roman"/>
                <a:ea typeface="Publico Headline Roman"/>
                <a:cs typeface="Publico Headline Roman"/>
                <a:sym typeface="Publico Headline Roman"/>
              </a:defRPr>
            </a:lvl1pPr>
            <a:lvl2pPr>
              <a:lnSpc>
                <a:spcPct val="70000"/>
              </a:lnSpc>
              <a:defRPr b="1" spc="-300" sz="30000">
                <a:solidFill>
                  <a:srgbClr val="FFFFFF"/>
                </a:solidFill>
                <a:latin typeface="Publico Headline Roman"/>
                <a:ea typeface="Publico Headline Roman"/>
                <a:cs typeface="Publico Headline Roman"/>
                <a:sym typeface="Publico Headline Roman"/>
              </a:defRPr>
            </a:lvl2pPr>
            <a:lvl3pPr>
              <a:lnSpc>
                <a:spcPct val="70000"/>
              </a:lnSpc>
              <a:defRPr b="1" spc="-300" sz="30000">
                <a:solidFill>
                  <a:srgbClr val="FFFFFF"/>
                </a:solidFill>
                <a:latin typeface="Publico Headline Roman"/>
                <a:ea typeface="Publico Headline Roman"/>
                <a:cs typeface="Publico Headline Roman"/>
                <a:sym typeface="Publico Headline Roman"/>
              </a:defRPr>
            </a:lvl3pPr>
            <a:lvl4pPr>
              <a:lnSpc>
                <a:spcPct val="70000"/>
              </a:lnSpc>
              <a:defRPr b="1" spc="-300" sz="30000">
                <a:solidFill>
                  <a:srgbClr val="FFFFFF"/>
                </a:solidFill>
                <a:latin typeface="Publico Headline Roman"/>
                <a:ea typeface="Publico Headline Roman"/>
                <a:cs typeface="Publico Headline Roman"/>
                <a:sym typeface="Publico Headline Roman"/>
              </a:defRPr>
            </a:lvl4pPr>
            <a:lvl5pPr>
              <a:lnSpc>
                <a:spcPct val="70000"/>
              </a:lnSpc>
              <a:defRPr b="1" spc="-300" sz="30000">
                <a:solidFill>
                  <a:srgbClr val="FFFFFF"/>
                </a:solidFill>
                <a:latin typeface="Publico Headline Roman"/>
                <a:ea typeface="Publico Headline Roman"/>
                <a:cs typeface="Publico Headline Roman"/>
                <a:sym typeface="Publico Headline Roman"/>
              </a:defRPr>
            </a:lvl5pPr>
          </a:lstStyle>
          <a:p>
            <a:pPr/>
            <a:r>
              <a:t>100%</a:t>
            </a:r>
          </a:p>
          <a:p>
            <a:pPr lvl="1"/>
            <a:r>
              <a:t/>
            </a:r>
          </a:p>
          <a:p>
            <a:pPr lvl="2"/>
            <a:r>
              <a:t/>
            </a:r>
          </a:p>
          <a:p>
            <a:pPr lvl="3"/>
            <a:r>
              <a:t/>
            </a:r>
          </a:p>
          <a:p>
            <a:pPr lvl="4"/>
            <a:r>
              <a:t/>
            </a:r>
          </a:p>
        </p:txBody>
      </p:sp>
      <p:sp>
        <p:nvSpPr>
          <p:cNvPr id="144" name="Slide Number"/>
          <p:cNvSpPr txBox="1"/>
          <p:nvPr>
            <p:ph type="sldNum" sz="quarter" idx="2"/>
          </p:nvPr>
        </p:nvSpPr>
        <p:spPr>
          <a:xfrm>
            <a:off x="12001500" y="13030199"/>
            <a:ext cx="386335" cy="419101"/>
          </a:xfrm>
          <a:prstGeom prst="rect">
            <a:avLst/>
          </a:prstGeom>
        </p:spPr>
        <p:txBody>
          <a:bodyPr/>
          <a:lstStyle>
            <a:lvl1pPr>
              <a:defRPr>
                <a:solidFill>
                  <a:srgbClr val="F0EBE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Quote">
    <p:spTree>
      <p:nvGrpSpPr>
        <p:cNvPr id="1" name=""/>
        <p:cNvGrpSpPr/>
        <p:nvPr/>
      </p:nvGrpSpPr>
      <p:grpSpPr>
        <a:xfrm>
          <a:off x="0" y="0"/>
          <a:ext cx="0" cy="0"/>
          <a:chOff x="0" y="0"/>
          <a:chExt cx="0" cy="0"/>
        </a:xfrm>
      </p:grpSpPr>
      <p:sp>
        <p:nvSpPr>
          <p:cNvPr id="151" name="The Royal Danish Playhouse, a modern waterfront building in Copenhagen, viewed from the harbour at sunset"/>
          <p:cNvSpPr/>
          <p:nvPr>
            <p:ph type="pic" idx="21"/>
          </p:nvPr>
        </p:nvSpPr>
        <p:spPr>
          <a:xfrm>
            <a:off x="-25400" y="-5359400"/>
            <a:ext cx="24422100" cy="24422100"/>
          </a:xfrm>
          <a:prstGeom prst="rect">
            <a:avLst/>
          </a:prstGeom>
        </p:spPr>
        <p:txBody>
          <a:bodyPr lIns="91439" tIns="45719" rIns="91439" bIns="45719">
            <a:noAutofit/>
          </a:bodyPr>
          <a:lstStyle/>
          <a:p>
            <a:pPr/>
          </a:p>
        </p:txBody>
      </p:sp>
      <p:sp>
        <p:nvSpPr>
          <p:cNvPr id="152" name="Body Level One…"/>
          <p:cNvSpPr txBox="1"/>
          <p:nvPr>
            <p:ph type="body" sz="quarter" idx="1" hasCustomPrompt="1"/>
          </p:nvPr>
        </p:nvSpPr>
        <p:spPr>
          <a:xfrm>
            <a:off x="1409700" y="2119884"/>
            <a:ext cx="10775585" cy="1936416"/>
          </a:xfrm>
          <a:prstGeom prst="rect">
            <a:avLst/>
          </a:prstGeom>
        </p:spPr>
        <p:txBody>
          <a:bodyPr/>
          <a:lstStyle>
            <a:lvl1pPr>
              <a:defRPr spc="-58" sz="5800">
                <a:solidFill>
                  <a:srgbClr val="247AB0"/>
                </a:solidFill>
                <a:latin typeface="Publico Headline Roman"/>
                <a:ea typeface="Publico Headline Roman"/>
                <a:cs typeface="Publico Headline Roman"/>
                <a:sym typeface="Publico Headline Roman"/>
              </a:defRPr>
            </a:lvl1pPr>
            <a:lvl2pPr>
              <a:defRPr spc="-58" sz="5800">
                <a:solidFill>
                  <a:srgbClr val="247AB0"/>
                </a:solidFill>
                <a:latin typeface="Publico Headline Roman"/>
                <a:ea typeface="Publico Headline Roman"/>
                <a:cs typeface="Publico Headline Roman"/>
                <a:sym typeface="Publico Headline Roman"/>
              </a:defRPr>
            </a:lvl2pPr>
            <a:lvl3pPr>
              <a:defRPr spc="-58" sz="5800">
                <a:solidFill>
                  <a:srgbClr val="247AB0"/>
                </a:solidFill>
                <a:latin typeface="Publico Headline Roman"/>
                <a:ea typeface="Publico Headline Roman"/>
                <a:cs typeface="Publico Headline Roman"/>
                <a:sym typeface="Publico Headline Roman"/>
              </a:defRPr>
            </a:lvl3pPr>
            <a:lvl4pPr>
              <a:defRPr spc="-58" sz="5800">
                <a:solidFill>
                  <a:srgbClr val="247AB0"/>
                </a:solidFill>
                <a:latin typeface="Publico Headline Roman"/>
                <a:ea typeface="Publico Headline Roman"/>
                <a:cs typeface="Publico Headline Roman"/>
                <a:sym typeface="Publico Headline Roman"/>
              </a:defRPr>
            </a:lvl4pPr>
            <a:lvl5pPr>
              <a:defRPr spc="-58" sz="5800">
                <a:solidFill>
                  <a:srgbClr val="247AB0"/>
                </a:solidFill>
                <a:latin typeface="Publico Headline Roman"/>
                <a:ea typeface="Publico Headline Roman"/>
                <a:cs typeface="Publico Headline Roman"/>
                <a:sym typeface="Publico Headline Roman"/>
              </a:defRPr>
            </a:lvl5pPr>
          </a:lstStyle>
          <a:p>
            <a:pPr/>
            <a:r>
              <a:t>“Notable Quote”</a:t>
            </a:r>
          </a:p>
          <a:p>
            <a:pPr lvl="1"/>
            <a:r>
              <a:t/>
            </a:r>
          </a:p>
          <a:p>
            <a:pPr lvl="2"/>
            <a:r>
              <a:t/>
            </a:r>
          </a:p>
          <a:p>
            <a:pPr lvl="3"/>
            <a:r>
              <a:t/>
            </a:r>
          </a:p>
          <a:p>
            <a:pPr lvl="4"/>
            <a:r>
              <a:t/>
            </a:r>
          </a:p>
        </p:txBody>
      </p:sp>
      <p:sp>
        <p:nvSpPr>
          <p:cNvPr id="153" name="Line"/>
          <p:cNvSpPr/>
          <p:nvPr/>
        </p:nvSpPr>
        <p:spPr>
          <a:xfrm>
            <a:off x="863600" y="889000"/>
            <a:ext cx="22656801" cy="0"/>
          </a:xfrm>
          <a:prstGeom prst="line">
            <a:avLst/>
          </a:prstGeom>
          <a:ln w="50800">
            <a:solidFill>
              <a:srgbClr val="227AAF"/>
            </a:solidFill>
            <a:miter lim="400000"/>
          </a:ln>
        </p:spPr>
        <p:txBody>
          <a:bodyPr lIns="0" tIns="0" rIns="0" bIns="0" anchor="ctr"/>
          <a:lstStyle/>
          <a:p>
            <a:pPr algn="ctr">
              <a:lnSpc>
                <a:spcPct val="100000"/>
              </a:lnSpc>
              <a:spcBef>
                <a:spcPts val="0"/>
              </a:spcBef>
              <a:defRPr cap="all" sz="3000">
                <a:solidFill>
                  <a:srgbClr val="FFFFFF"/>
                </a:solidFill>
                <a:latin typeface="Publico Text Roman"/>
                <a:ea typeface="Publico Text Roman"/>
                <a:cs typeface="Publico Text Roman"/>
                <a:sym typeface="Publico Text Roman"/>
              </a:defRPr>
            </a:pPr>
          </a:p>
        </p:txBody>
      </p:sp>
      <p:sp>
        <p:nvSpPr>
          <p:cNvPr id="154" name="Line"/>
          <p:cNvSpPr/>
          <p:nvPr/>
        </p:nvSpPr>
        <p:spPr>
          <a:xfrm>
            <a:off x="863600" y="12852400"/>
            <a:ext cx="22656801" cy="0"/>
          </a:xfrm>
          <a:prstGeom prst="line">
            <a:avLst/>
          </a:prstGeom>
          <a:ln w="12700">
            <a:solidFill>
              <a:srgbClr val="227AAF"/>
            </a:solidFill>
            <a:miter lim="400000"/>
          </a:ln>
        </p:spPr>
        <p:txBody>
          <a:bodyPr lIns="0" tIns="0" rIns="0" bIns="0" anchor="ctr"/>
          <a:lstStyle/>
          <a:p>
            <a:pPr algn="ctr">
              <a:lnSpc>
                <a:spcPct val="100000"/>
              </a:lnSpc>
              <a:spcBef>
                <a:spcPts val="0"/>
              </a:spcBef>
              <a:defRPr cap="all" sz="3000">
                <a:solidFill>
                  <a:srgbClr val="FFFFFF"/>
                </a:solidFill>
                <a:latin typeface="Publico Text Roman"/>
                <a:ea typeface="Publico Text Roman"/>
                <a:cs typeface="Publico Text Roman"/>
                <a:sym typeface="Publico Text Roman"/>
              </a:defRPr>
            </a:pPr>
          </a:p>
        </p:txBody>
      </p:sp>
      <p:sp>
        <p:nvSpPr>
          <p:cNvPr id="155" name="Attribution"/>
          <p:cNvSpPr txBox="1"/>
          <p:nvPr>
            <p:ph type="body" sz="quarter" idx="22" hasCustomPrompt="1"/>
          </p:nvPr>
        </p:nvSpPr>
        <p:spPr>
          <a:xfrm>
            <a:off x="1409700" y="4051453"/>
            <a:ext cx="10775585" cy="543053"/>
          </a:xfrm>
          <a:prstGeom prst="rect">
            <a:avLst/>
          </a:prstGeom>
        </p:spPr>
        <p:txBody>
          <a:bodyPr anchor="ctr"/>
          <a:lstStyle>
            <a:lvl1pPr defTabSz="12700">
              <a:lnSpc>
                <a:spcPct val="100000"/>
              </a:lnSpc>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pc="0" sz="2400">
                <a:solidFill>
                  <a:srgbClr val="227AAF"/>
                </a:solidFill>
                <a:latin typeface="Publico Text Semibold"/>
                <a:ea typeface="Publico Text Semibold"/>
                <a:cs typeface="Publico Text Semibold"/>
                <a:sym typeface="Publico Text Semibold"/>
              </a:defRPr>
            </a:lvl1pPr>
          </a:lstStyle>
          <a:p>
            <a:pPr/>
            <a:r>
              <a:t>Attribution</a:t>
            </a:r>
          </a:p>
        </p:txBody>
      </p:sp>
      <p:sp>
        <p:nvSpPr>
          <p:cNvPr id="156" name="Slide Number"/>
          <p:cNvSpPr txBox="1"/>
          <p:nvPr>
            <p:ph type="sldNum" sz="quarter" idx="2"/>
          </p:nvPr>
        </p:nvSpPr>
        <p:spPr>
          <a:xfrm>
            <a:off x="12001500" y="13030199"/>
            <a:ext cx="386335" cy="4191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hoto - 3 Up">
    <p:spTree>
      <p:nvGrpSpPr>
        <p:cNvPr id="1" name=""/>
        <p:cNvGrpSpPr/>
        <p:nvPr/>
      </p:nvGrpSpPr>
      <p:grpSpPr>
        <a:xfrm>
          <a:off x="0" y="0"/>
          <a:ext cx="0" cy="0"/>
          <a:chOff x="0" y="0"/>
          <a:chExt cx="0" cy="0"/>
        </a:xfrm>
      </p:grpSpPr>
      <p:sp>
        <p:nvSpPr>
          <p:cNvPr id="163" name="The Royal Danish Playhouse, a modern waterfront building in Copenhagen, viewed from the harbour at sunset"/>
          <p:cNvSpPr/>
          <p:nvPr>
            <p:ph type="pic" sz="quarter" idx="21"/>
          </p:nvPr>
        </p:nvSpPr>
        <p:spPr>
          <a:xfrm>
            <a:off x="14727242" y="5618197"/>
            <a:ext cx="7877462" cy="7877463"/>
          </a:xfrm>
          <a:prstGeom prst="rect">
            <a:avLst/>
          </a:prstGeom>
        </p:spPr>
        <p:txBody>
          <a:bodyPr lIns="91439" tIns="45719" rIns="91439" bIns="45719">
            <a:noAutofit/>
          </a:bodyPr>
          <a:lstStyle/>
          <a:p>
            <a:pPr/>
          </a:p>
        </p:txBody>
      </p:sp>
      <p:sp>
        <p:nvSpPr>
          <p:cNvPr id="164" name="The Black Diamond, a modern waterfront extension to the Royal Danish Library building in Copenhagen, lit up at night"/>
          <p:cNvSpPr/>
          <p:nvPr>
            <p:ph type="pic" sz="quarter" idx="22"/>
          </p:nvPr>
        </p:nvSpPr>
        <p:spPr>
          <a:xfrm>
            <a:off x="14700215" y="1511300"/>
            <a:ext cx="7943851" cy="5295900"/>
          </a:xfrm>
          <a:prstGeom prst="rect">
            <a:avLst/>
          </a:prstGeom>
        </p:spPr>
        <p:txBody>
          <a:bodyPr lIns="91439" tIns="45719" rIns="91439" bIns="45719">
            <a:noAutofit/>
          </a:bodyPr>
          <a:lstStyle/>
          <a:p>
            <a:pPr/>
          </a:p>
        </p:txBody>
      </p:sp>
      <p:sp>
        <p:nvSpPr>
          <p:cNvPr id="165" name="Suspension bridge over water at sunset"/>
          <p:cNvSpPr/>
          <p:nvPr>
            <p:ph type="pic" idx="23"/>
          </p:nvPr>
        </p:nvSpPr>
        <p:spPr>
          <a:xfrm>
            <a:off x="1778000" y="1346200"/>
            <a:ext cx="12852400" cy="11016343"/>
          </a:xfrm>
          <a:prstGeom prst="rect">
            <a:avLst/>
          </a:prstGeom>
        </p:spPr>
        <p:txBody>
          <a:bodyPr lIns="91439" tIns="45719" rIns="91439" bIns="45719">
            <a:noAutofit/>
          </a:bodyPr>
          <a:lstStyle/>
          <a:p>
            <a:pPr/>
          </a:p>
        </p:txBody>
      </p:sp>
      <p:sp>
        <p:nvSpPr>
          <p:cNvPr id="166" name="Slide Number"/>
          <p:cNvSpPr txBox="1"/>
          <p:nvPr>
            <p:ph type="sldNum" sz="quarter" idx="2"/>
          </p:nvPr>
        </p:nvSpPr>
        <p:spPr>
          <a:xfrm>
            <a:off x="12001500" y="13030199"/>
            <a:ext cx="386335" cy="4191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hoto">
    <p:spTree>
      <p:nvGrpSpPr>
        <p:cNvPr id="1" name=""/>
        <p:cNvGrpSpPr/>
        <p:nvPr/>
      </p:nvGrpSpPr>
      <p:grpSpPr>
        <a:xfrm>
          <a:off x="0" y="0"/>
          <a:ext cx="0" cy="0"/>
          <a:chOff x="0" y="0"/>
          <a:chExt cx="0" cy="0"/>
        </a:xfrm>
      </p:grpSpPr>
      <p:sp>
        <p:nvSpPr>
          <p:cNvPr id="173" name="Aerial photo of the Circle Bridge, a modern pedestrian bridge in Copenhagen with five circular platforms"/>
          <p:cNvSpPr/>
          <p:nvPr>
            <p:ph type="pic" idx="21"/>
          </p:nvPr>
        </p:nvSpPr>
        <p:spPr>
          <a:xfrm>
            <a:off x="1727200" y="-1422400"/>
            <a:ext cx="21310600" cy="15989300"/>
          </a:xfrm>
          <a:prstGeom prst="rect">
            <a:avLst/>
          </a:prstGeom>
        </p:spPr>
        <p:txBody>
          <a:bodyPr lIns="91439" tIns="45719" rIns="91439" bIns="45719">
            <a:noAutofit/>
          </a:bodyPr>
          <a:lstStyle/>
          <a:p>
            <a:pPr/>
          </a:p>
        </p:txBody>
      </p:sp>
      <p:sp>
        <p:nvSpPr>
          <p:cNvPr id="174" name="Slide Number"/>
          <p:cNvSpPr txBox="1"/>
          <p:nvPr>
            <p:ph type="sldNum" sz="quarter" idx="2"/>
          </p:nvPr>
        </p:nvSpPr>
        <p:spPr>
          <a:xfrm>
            <a:off x="12001500" y="13030199"/>
            <a:ext cx="386335" cy="4191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Blank">
    <p:spTree>
      <p:nvGrpSpPr>
        <p:cNvPr id="1" name=""/>
        <p:cNvGrpSpPr/>
        <p:nvPr/>
      </p:nvGrpSpPr>
      <p:grpSpPr>
        <a:xfrm>
          <a:off x="0" y="0"/>
          <a:ext cx="0" cy="0"/>
          <a:chOff x="0" y="0"/>
          <a:chExt cx="0" cy="0"/>
        </a:xfrm>
      </p:grpSpPr>
      <p:sp>
        <p:nvSpPr>
          <p:cNvPr id="181" name="Slide Number"/>
          <p:cNvSpPr txBox="1"/>
          <p:nvPr>
            <p:ph type="sldNum" sz="quarter" idx="2"/>
          </p:nvPr>
        </p:nvSpPr>
        <p:spPr>
          <a:xfrm>
            <a:off x="12001500" y="13030199"/>
            <a:ext cx="386335" cy="4191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amp; Photo">
    <p:spTree>
      <p:nvGrpSpPr>
        <p:cNvPr id="1" name=""/>
        <p:cNvGrpSpPr/>
        <p:nvPr/>
      </p:nvGrpSpPr>
      <p:grpSpPr>
        <a:xfrm>
          <a:off x="0" y="0"/>
          <a:ext cx="0" cy="0"/>
          <a:chOff x="0" y="0"/>
          <a:chExt cx="0" cy="0"/>
        </a:xfrm>
      </p:grpSpPr>
      <p:sp>
        <p:nvSpPr>
          <p:cNvPr id="23" name="Copenhagen Opera House lit up at night and viewed from across the water"/>
          <p:cNvSpPr/>
          <p:nvPr>
            <p:ph type="pic" idx="21"/>
          </p:nvPr>
        </p:nvSpPr>
        <p:spPr>
          <a:xfrm>
            <a:off x="-1" y="-2527300"/>
            <a:ext cx="24384001" cy="16256000"/>
          </a:xfrm>
          <a:prstGeom prst="rect">
            <a:avLst/>
          </a:prstGeom>
        </p:spPr>
        <p:txBody>
          <a:bodyPr lIns="91439" tIns="45719" rIns="91439" bIns="45719">
            <a:noAutofit/>
          </a:bodyPr>
          <a:lstStyle/>
          <a:p>
            <a:pPr/>
          </a:p>
        </p:txBody>
      </p:sp>
      <p:sp>
        <p:nvSpPr>
          <p:cNvPr id="24" name="Body Level One…"/>
          <p:cNvSpPr txBox="1"/>
          <p:nvPr>
            <p:ph type="body" sz="quarter" idx="1" hasCustomPrompt="1"/>
          </p:nvPr>
        </p:nvSpPr>
        <p:spPr>
          <a:xfrm>
            <a:off x="1727200" y="10718800"/>
            <a:ext cx="20929600" cy="2025650"/>
          </a:xfrm>
          <a:prstGeom prst="rect">
            <a:avLst/>
          </a:prstGeom>
        </p:spPr>
        <p:txBody>
          <a:bodyPr/>
          <a:lstStyle>
            <a:lvl1pPr>
              <a:spcBef>
                <a:spcPts val="2000"/>
              </a:spcBef>
              <a:defRPr>
                <a:solidFill>
                  <a:srgbClr val="F0EBE0"/>
                </a:solidFill>
              </a:defRPr>
            </a:lvl1pPr>
            <a:lvl2pPr>
              <a:spcBef>
                <a:spcPts val="2000"/>
              </a:spcBef>
              <a:defRPr>
                <a:solidFill>
                  <a:srgbClr val="F0EBE0"/>
                </a:solidFill>
              </a:defRPr>
            </a:lvl2pPr>
            <a:lvl3pPr indent="0">
              <a:spcBef>
                <a:spcPts val="2000"/>
              </a:spcBef>
              <a:defRPr>
                <a:solidFill>
                  <a:srgbClr val="F0EBE0"/>
                </a:solidFill>
              </a:defRPr>
            </a:lvl3pPr>
            <a:lvl4pPr indent="0">
              <a:spcBef>
                <a:spcPts val="2000"/>
              </a:spcBef>
              <a:defRPr>
                <a:solidFill>
                  <a:srgbClr val="F0EBE0"/>
                </a:solidFill>
              </a:defRPr>
            </a:lvl4pPr>
            <a:lvl5pPr indent="0">
              <a:spcBef>
                <a:spcPts val="2000"/>
              </a:spcBef>
              <a:defRPr>
                <a:solidFill>
                  <a:srgbClr val="F0EBE0"/>
                </a:solidFill>
              </a:defRPr>
            </a:lvl5pPr>
          </a:lstStyle>
          <a:p>
            <a:pPr/>
            <a:r>
              <a:t>Presentation Subtitle</a:t>
            </a:r>
          </a:p>
          <a:p>
            <a:pPr lvl="1"/>
            <a:r>
              <a:t/>
            </a:r>
          </a:p>
          <a:p>
            <a:pPr lvl="2"/>
            <a:r>
              <a:t/>
            </a:r>
          </a:p>
          <a:p>
            <a:pPr lvl="3"/>
            <a:r>
              <a:t/>
            </a:r>
          </a:p>
          <a:p>
            <a:pPr lvl="4"/>
            <a:r>
              <a:t/>
            </a:r>
          </a:p>
        </p:txBody>
      </p:sp>
      <p:sp>
        <p:nvSpPr>
          <p:cNvPr id="25" name="Presentation Title"/>
          <p:cNvSpPr txBox="1"/>
          <p:nvPr>
            <p:ph type="title" hasCustomPrompt="1"/>
          </p:nvPr>
        </p:nvSpPr>
        <p:spPr>
          <a:xfrm>
            <a:off x="1727200" y="7817246"/>
            <a:ext cx="20929600" cy="2799954"/>
          </a:xfrm>
          <a:prstGeom prst="rect">
            <a:avLst/>
          </a:prstGeom>
        </p:spPr>
        <p:txBody>
          <a:bodyPr/>
          <a:lstStyle>
            <a:lvl1pPr>
              <a:defRPr>
                <a:solidFill>
                  <a:srgbClr val="FFFFFF"/>
                </a:solidFill>
              </a:defRPr>
            </a:lvl1pPr>
          </a:lstStyle>
          <a:p>
            <a:pPr/>
            <a:r>
              <a:t>Presentation Title</a:t>
            </a:r>
          </a:p>
        </p:txBody>
      </p:sp>
      <p:sp>
        <p:nvSpPr>
          <p:cNvPr id="26" name="Author and Date"/>
          <p:cNvSpPr txBox="1"/>
          <p:nvPr>
            <p:ph type="body" sz="quarter" idx="22" hasCustomPrompt="1"/>
          </p:nvPr>
        </p:nvSpPr>
        <p:spPr>
          <a:xfrm>
            <a:off x="1727200" y="1003300"/>
            <a:ext cx="20929600" cy="480060"/>
          </a:xfrm>
          <a:prstGeom prst="rect">
            <a:avLst/>
          </a:prstGeom>
        </p:spPr>
        <p:txBody>
          <a:bodyPr anchor="ctr"/>
          <a:lstStyle>
            <a:lvl1pPr defTabSz="685800">
              <a:lnSpc>
                <a:spcPct val="100000"/>
              </a:lnSpc>
              <a:defRPr b="1" cap="all" spc="0" sz="2000">
                <a:solidFill>
                  <a:srgbClr val="F0EBE0"/>
                </a:solidFill>
              </a:defRPr>
            </a:lvl1pPr>
          </a:lstStyle>
          <a:p>
            <a:pPr/>
            <a:r>
              <a:t>Author and Date</a:t>
            </a:r>
          </a:p>
        </p:txBody>
      </p:sp>
      <p:sp>
        <p:nvSpPr>
          <p:cNvPr id="27" name="Line"/>
          <p:cNvSpPr/>
          <p:nvPr/>
        </p:nvSpPr>
        <p:spPr>
          <a:xfrm>
            <a:off x="863600" y="12852400"/>
            <a:ext cx="22656801" cy="0"/>
          </a:xfrm>
          <a:prstGeom prst="line">
            <a:avLst/>
          </a:prstGeom>
          <a:ln w="12700">
            <a:solidFill>
              <a:srgbClr val="FFFFFF">
                <a:alpha val="30000"/>
              </a:srgbClr>
            </a:solidFill>
            <a:miter lim="400000"/>
          </a:ln>
        </p:spPr>
        <p:txBody>
          <a:bodyPr lIns="0" tIns="0" rIns="0" bIns="0" anchor="ctr"/>
          <a:lstStyle/>
          <a:p>
            <a:pPr algn="ctr">
              <a:lnSpc>
                <a:spcPct val="100000"/>
              </a:lnSpc>
              <a:spcBef>
                <a:spcPts val="0"/>
              </a:spcBef>
              <a:defRPr cap="all" sz="3000">
                <a:solidFill>
                  <a:srgbClr val="FFFFFF"/>
                </a:solidFill>
                <a:latin typeface="Publico Text Roman"/>
                <a:ea typeface="Publico Text Roman"/>
                <a:cs typeface="Publico Text Roman"/>
                <a:sym typeface="Publico Text Roman"/>
              </a:defRPr>
            </a:pPr>
          </a:p>
        </p:txBody>
      </p:sp>
      <p:sp>
        <p:nvSpPr>
          <p:cNvPr id="28" name="Line"/>
          <p:cNvSpPr/>
          <p:nvPr/>
        </p:nvSpPr>
        <p:spPr>
          <a:xfrm>
            <a:off x="863600" y="889000"/>
            <a:ext cx="22656801" cy="0"/>
          </a:xfrm>
          <a:prstGeom prst="line">
            <a:avLst/>
          </a:prstGeom>
          <a:ln w="50800">
            <a:solidFill>
              <a:srgbClr val="FFFFFF">
                <a:alpha val="30000"/>
              </a:srgbClr>
            </a:solidFill>
            <a:miter lim="400000"/>
          </a:ln>
        </p:spPr>
        <p:txBody>
          <a:bodyPr lIns="0" tIns="0" rIns="0" bIns="0" anchor="ctr"/>
          <a:lstStyle/>
          <a:p>
            <a:pPr algn="ctr">
              <a:lnSpc>
                <a:spcPct val="100000"/>
              </a:lnSpc>
              <a:spcBef>
                <a:spcPts val="0"/>
              </a:spcBef>
              <a:defRPr cap="all" sz="3000">
                <a:solidFill>
                  <a:srgbClr val="FFFFFF"/>
                </a:solidFill>
                <a:latin typeface="Publico Text Roman"/>
                <a:ea typeface="Publico Text Roman"/>
                <a:cs typeface="Publico Text Roman"/>
                <a:sym typeface="Publico Text Roman"/>
              </a:defRPr>
            </a:pPr>
          </a:p>
        </p:txBody>
      </p:sp>
      <p:sp>
        <p:nvSpPr>
          <p:cNvPr id="29" name="Slide Number"/>
          <p:cNvSpPr txBox="1"/>
          <p:nvPr>
            <p:ph type="sldNum" sz="quarter" idx="2"/>
          </p:nvPr>
        </p:nvSpPr>
        <p:spPr>
          <a:xfrm>
            <a:off x="12001500" y="13030199"/>
            <a:ext cx="386335" cy="419101"/>
          </a:xfrm>
          <a:prstGeom prst="rect">
            <a:avLst/>
          </a:prstGeom>
        </p:spPr>
        <p:txBody>
          <a:bodyPr/>
          <a:lstStyle>
            <a:lvl1pPr>
              <a:defRPr>
                <a:solidFill>
                  <a:srgbClr val="F0EBE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amp; Photo Alt">
    <p:spTree>
      <p:nvGrpSpPr>
        <p:cNvPr id="1" name=""/>
        <p:cNvGrpSpPr/>
        <p:nvPr/>
      </p:nvGrpSpPr>
      <p:grpSpPr>
        <a:xfrm>
          <a:off x="0" y="0"/>
          <a:ext cx="0" cy="0"/>
          <a:chOff x="0" y="0"/>
          <a:chExt cx="0" cy="0"/>
        </a:xfrm>
      </p:grpSpPr>
      <p:sp>
        <p:nvSpPr>
          <p:cNvPr id="36" name="Suspension bridge over water at sunset"/>
          <p:cNvSpPr/>
          <p:nvPr>
            <p:ph type="pic" idx="21"/>
          </p:nvPr>
        </p:nvSpPr>
        <p:spPr>
          <a:xfrm>
            <a:off x="-3352800" y="0"/>
            <a:ext cx="16002000" cy="13716000"/>
          </a:xfrm>
          <a:prstGeom prst="rect">
            <a:avLst/>
          </a:prstGeom>
        </p:spPr>
        <p:txBody>
          <a:bodyPr lIns="91439" tIns="45719" rIns="91439" bIns="45719">
            <a:noAutofit/>
          </a:bodyPr>
          <a:lstStyle/>
          <a:p>
            <a:pPr/>
          </a:p>
        </p:txBody>
      </p:sp>
      <p:sp>
        <p:nvSpPr>
          <p:cNvPr id="37" name="Slide Title"/>
          <p:cNvSpPr txBox="1"/>
          <p:nvPr>
            <p:ph type="title" hasCustomPrompt="1"/>
          </p:nvPr>
        </p:nvSpPr>
        <p:spPr>
          <a:xfrm>
            <a:off x="13665200" y="4394200"/>
            <a:ext cx="9271000" cy="2540000"/>
          </a:xfrm>
          <a:prstGeom prst="rect">
            <a:avLst/>
          </a:prstGeom>
        </p:spPr>
        <p:txBody>
          <a:bodyPr anchor="t"/>
          <a:lstStyle>
            <a:lvl1pPr algn="l">
              <a:defRPr spc="-80" sz="8000"/>
            </a:lvl1pPr>
          </a:lstStyle>
          <a:p>
            <a:pPr/>
            <a:r>
              <a:t>Slide Title</a:t>
            </a:r>
          </a:p>
        </p:txBody>
      </p:sp>
      <p:sp>
        <p:nvSpPr>
          <p:cNvPr id="38" name="Body Level One…"/>
          <p:cNvSpPr txBox="1"/>
          <p:nvPr>
            <p:ph type="body" sz="quarter" idx="1" hasCustomPrompt="1"/>
          </p:nvPr>
        </p:nvSpPr>
        <p:spPr>
          <a:xfrm>
            <a:off x="13665200" y="7010400"/>
            <a:ext cx="9271000" cy="2312637"/>
          </a:xfrm>
          <a:prstGeom prst="rect">
            <a:avLst/>
          </a:prstGeom>
        </p:spPr>
        <p:txBody>
          <a:bodyPr/>
          <a:lstStyle>
            <a:lvl1pPr algn="l">
              <a:lnSpc>
                <a:spcPct val="80000"/>
              </a:lnSpc>
            </a:lvl1pPr>
            <a:lvl2pPr algn="l">
              <a:lnSpc>
                <a:spcPct val="80000"/>
              </a:lnSpc>
            </a:lvl2pPr>
            <a:lvl3pPr algn="l">
              <a:lnSpc>
                <a:spcPct val="80000"/>
              </a:lnSpc>
            </a:lvl3pPr>
            <a:lvl4pPr algn="l">
              <a:lnSpc>
                <a:spcPct val="80000"/>
              </a:lnSpc>
            </a:lvl4pPr>
            <a:lvl5pPr algn="l">
              <a:lnSpc>
                <a:spcPct val="80000"/>
              </a:lnSpc>
            </a:lvl5pPr>
          </a:lstStyle>
          <a:p>
            <a:pPr/>
            <a:r>
              <a:t>Slide Subtitle</a:t>
            </a:r>
          </a:p>
          <a:p>
            <a:pPr lvl="1"/>
            <a:r>
              <a:t/>
            </a:r>
          </a:p>
          <a:p>
            <a:pPr lvl="2"/>
            <a:r>
              <a:t/>
            </a:r>
          </a:p>
          <a:p>
            <a:pPr lvl="3"/>
            <a:r>
              <a:t/>
            </a:r>
          </a:p>
          <a:p>
            <a:pPr lvl="4"/>
            <a:r>
              <a:t/>
            </a:r>
          </a:p>
        </p:txBody>
      </p:sp>
      <p:sp>
        <p:nvSpPr>
          <p:cNvPr id="39" name="Author and Date"/>
          <p:cNvSpPr txBox="1"/>
          <p:nvPr>
            <p:ph type="body" sz="quarter" idx="22" hasCustomPrompt="1"/>
          </p:nvPr>
        </p:nvSpPr>
        <p:spPr>
          <a:xfrm>
            <a:off x="13665200" y="3746500"/>
            <a:ext cx="9271000" cy="482600"/>
          </a:xfrm>
          <a:prstGeom prst="rect">
            <a:avLst/>
          </a:prstGeom>
        </p:spPr>
        <p:txBody>
          <a:bodyPr anchor="ctr"/>
          <a:lstStyle>
            <a:lvl1pPr algn="l" defTabSz="685800">
              <a:lnSpc>
                <a:spcPct val="100000"/>
              </a:lnSpc>
              <a:defRPr b="1" cap="all" spc="0" sz="2000">
                <a:solidFill>
                  <a:srgbClr val="227AAF"/>
                </a:solidFill>
              </a:defRPr>
            </a:lvl1pPr>
          </a:lstStyle>
          <a:p>
            <a:pPr/>
            <a:r>
              <a:t>Author and Date</a:t>
            </a:r>
          </a:p>
        </p:txBody>
      </p:sp>
      <p:sp>
        <p:nvSpPr>
          <p:cNvPr id="40" name="Line"/>
          <p:cNvSpPr/>
          <p:nvPr/>
        </p:nvSpPr>
        <p:spPr>
          <a:xfrm>
            <a:off x="13665200" y="3721100"/>
            <a:ext cx="9283700" cy="0"/>
          </a:xfrm>
          <a:prstGeom prst="line">
            <a:avLst/>
          </a:prstGeom>
          <a:ln w="50800">
            <a:solidFill>
              <a:srgbClr val="227AAF"/>
            </a:solidFill>
            <a:miter lim="400000"/>
          </a:ln>
        </p:spPr>
        <p:txBody>
          <a:bodyPr lIns="0" tIns="0" rIns="0" bIns="0" anchor="ctr"/>
          <a:lstStyle/>
          <a:p>
            <a:pPr algn="ctr">
              <a:lnSpc>
                <a:spcPct val="100000"/>
              </a:lnSpc>
              <a:spcBef>
                <a:spcPts val="0"/>
              </a:spcBef>
              <a:defRPr cap="all" sz="3000">
                <a:solidFill>
                  <a:srgbClr val="FFFFFF"/>
                </a:solidFill>
                <a:latin typeface="Publico Text Roman"/>
                <a:ea typeface="Publico Text Roman"/>
                <a:cs typeface="Publico Text Roman"/>
                <a:sym typeface="Publico Text Roman"/>
              </a:defRPr>
            </a:pPr>
          </a:p>
        </p:txBody>
      </p:sp>
      <p:sp>
        <p:nvSpPr>
          <p:cNvPr id="41" name="Line"/>
          <p:cNvSpPr/>
          <p:nvPr/>
        </p:nvSpPr>
        <p:spPr>
          <a:xfrm>
            <a:off x="13665200" y="9525000"/>
            <a:ext cx="9283700" cy="0"/>
          </a:xfrm>
          <a:prstGeom prst="line">
            <a:avLst/>
          </a:prstGeom>
          <a:ln w="12700">
            <a:solidFill>
              <a:srgbClr val="227AAF"/>
            </a:solidFill>
            <a:miter lim="400000"/>
          </a:ln>
        </p:spPr>
        <p:txBody>
          <a:bodyPr lIns="0" tIns="0" rIns="0" bIns="0" anchor="ctr"/>
          <a:lstStyle/>
          <a:p>
            <a:pPr algn="ctr">
              <a:lnSpc>
                <a:spcPct val="100000"/>
              </a:lnSpc>
              <a:spcBef>
                <a:spcPts val="0"/>
              </a:spcBef>
              <a:defRPr cap="all" sz="3000">
                <a:solidFill>
                  <a:srgbClr val="FFFFFF"/>
                </a:solidFill>
                <a:latin typeface="Publico Text Roman"/>
                <a:ea typeface="Publico Text Roman"/>
                <a:cs typeface="Publico Text Roman"/>
                <a:sym typeface="Publico Text Roman"/>
              </a:defRPr>
            </a:pPr>
          </a:p>
        </p:txBody>
      </p:sp>
      <p:sp>
        <p:nvSpPr>
          <p:cNvPr id="42" name="Slide Number"/>
          <p:cNvSpPr txBox="1"/>
          <p:nvPr>
            <p:ph type="sldNum" sz="quarter" idx="2"/>
          </p:nvPr>
        </p:nvSpPr>
        <p:spPr>
          <a:xfrm>
            <a:off x="12001500" y="13030199"/>
            <a:ext cx="386335" cy="4191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49" name="Slide Title"/>
          <p:cNvSpPr txBox="1"/>
          <p:nvPr>
            <p:ph type="title" hasCustomPrompt="1"/>
          </p:nvPr>
        </p:nvSpPr>
        <p:spPr>
          <a:xfrm>
            <a:off x="1727200" y="1739900"/>
            <a:ext cx="20929600" cy="3225356"/>
          </a:xfrm>
          <a:prstGeom prst="rect">
            <a:avLst/>
          </a:prstGeom>
        </p:spPr>
        <p:txBody>
          <a:bodyPr anchor="t"/>
          <a:lstStyle/>
          <a:p>
            <a:pPr/>
            <a:r>
              <a:t>Slide Title</a:t>
            </a:r>
          </a:p>
        </p:txBody>
      </p:sp>
      <p:sp>
        <p:nvSpPr>
          <p:cNvPr id="50" name="Author and Date"/>
          <p:cNvSpPr txBox="1"/>
          <p:nvPr>
            <p:ph type="body" sz="quarter" idx="21" hasCustomPrompt="1"/>
          </p:nvPr>
        </p:nvSpPr>
        <p:spPr>
          <a:xfrm>
            <a:off x="1727200" y="1003300"/>
            <a:ext cx="20929600" cy="482600"/>
          </a:xfrm>
          <a:prstGeom prst="rect">
            <a:avLst/>
          </a:prstGeom>
        </p:spPr>
        <p:txBody>
          <a:bodyPr anchor="ctr"/>
          <a:lstStyle>
            <a:lvl1pPr defTabSz="685800">
              <a:lnSpc>
                <a:spcPct val="100000"/>
              </a:lnSpc>
              <a:defRPr b="1" cap="all" spc="0" sz="2000">
                <a:solidFill>
                  <a:srgbClr val="227AAF"/>
                </a:solidFill>
              </a:defRPr>
            </a:lvl1pPr>
          </a:lstStyle>
          <a:p>
            <a:pPr/>
            <a:r>
              <a:t>Author and Date</a:t>
            </a:r>
          </a:p>
        </p:txBody>
      </p:sp>
      <p:sp>
        <p:nvSpPr>
          <p:cNvPr id="51" name="Body Level One…"/>
          <p:cNvSpPr txBox="1"/>
          <p:nvPr>
            <p:ph type="body" sz="half" idx="1" hasCustomPrompt="1"/>
          </p:nvPr>
        </p:nvSpPr>
        <p:spPr>
          <a:xfrm>
            <a:off x="1727200" y="4965700"/>
            <a:ext cx="20929600" cy="6165850"/>
          </a:xfrm>
          <a:prstGeom prst="rect">
            <a:avLst/>
          </a:prstGeom>
        </p:spPr>
        <p:txBody>
          <a:bodyPr numCol="2" spcCol="1046480"/>
          <a:lstStyle>
            <a:lvl1pPr marL="482600" indent="-482600" algn="l" defTabSz="12700">
              <a:lnSpc>
                <a:spcPct val="80000"/>
              </a:lnSpc>
              <a:spcBef>
                <a:spcPts val="2400"/>
              </a:spcBef>
              <a:buSzPct val="100000"/>
              <a:buChar cha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pc="0" sz="3600">
                <a:solidFill>
                  <a:srgbClr val="4A4A4A"/>
                </a:solidFill>
                <a:latin typeface="Avenir Next Medium"/>
                <a:ea typeface="Avenir Next Medium"/>
                <a:cs typeface="Avenir Next Medium"/>
                <a:sym typeface="Avenir Next Medium"/>
              </a:defRPr>
            </a:lvl1pPr>
            <a:lvl2pPr marL="965200" indent="-482600" algn="l" defTabSz="12700">
              <a:lnSpc>
                <a:spcPct val="80000"/>
              </a:lnSpc>
              <a:spcBef>
                <a:spcPts val="2400"/>
              </a:spcBef>
              <a:buSzPct val="100000"/>
              <a:buChar cha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pc="0" sz="3600">
                <a:solidFill>
                  <a:srgbClr val="4A4A4A"/>
                </a:solidFill>
                <a:latin typeface="Avenir Next Medium"/>
                <a:ea typeface="Avenir Next Medium"/>
                <a:cs typeface="Avenir Next Medium"/>
                <a:sym typeface="Avenir Next Medium"/>
              </a:defRPr>
            </a:lvl2pPr>
            <a:lvl3pPr marL="1447800" indent="-482600" algn="l" defTabSz="12700">
              <a:lnSpc>
                <a:spcPct val="80000"/>
              </a:lnSpc>
              <a:spcBef>
                <a:spcPts val="2400"/>
              </a:spcBef>
              <a:buSzPct val="100000"/>
              <a:buChar cha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pc="0" sz="3600">
                <a:solidFill>
                  <a:srgbClr val="4A4A4A"/>
                </a:solidFill>
                <a:latin typeface="Avenir Next Medium"/>
                <a:ea typeface="Avenir Next Medium"/>
                <a:cs typeface="Avenir Next Medium"/>
                <a:sym typeface="Avenir Next Medium"/>
              </a:defRPr>
            </a:lvl3pPr>
            <a:lvl4pPr marL="1930400" indent="-482600" algn="l" defTabSz="12700">
              <a:lnSpc>
                <a:spcPct val="80000"/>
              </a:lnSpc>
              <a:spcBef>
                <a:spcPts val="2400"/>
              </a:spcBef>
              <a:buSzPct val="100000"/>
              <a:buChar cha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pc="0" sz="3600">
                <a:solidFill>
                  <a:srgbClr val="4A4A4A"/>
                </a:solidFill>
                <a:latin typeface="Avenir Next Medium"/>
                <a:ea typeface="Avenir Next Medium"/>
                <a:cs typeface="Avenir Next Medium"/>
                <a:sym typeface="Avenir Next Medium"/>
              </a:defRPr>
            </a:lvl4pPr>
            <a:lvl5pPr marL="2413000" indent="-482600" algn="l" defTabSz="12700">
              <a:lnSpc>
                <a:spcPct val="80000"/>
              </a:lnSpc>
              <a:spcBef>
                <a:spcPts val="2400"/>
              </a:spcBef>
              <a:buSzPct val="100000"/>
              <a:buChar cha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pc="0" sz="3600">
                <a:solidFill>
                  <a:srgbClr val="4A4A4A"/>
                </a:solidFill>
                <a:latin typeface="Avenir Next Medium"/>
                <a:ea typeface="Avenir Next Medium"/>
                <a:cs typeface="Avenir Next Medium"/>
                <a:sym typeface="Avenir Next Medium"/>
              </a:defRPr>
            </a:lvl5pPr>
          </a:lstStyle>
          <a:p>
            <a:pPr/>
            <a:r>
              <a:t>Slide bullet text</a:t>
            </a:r>
          </a:p>
          <a:p>
            <a:pPr lvl="1"/>
            <a:r>
              <a:t/>
            </a:r>
          </a:p>
          <a:p>
            <a:pPr lvl="2"/>
            <a:r>
              <a:t/>
            </a:r>
          </a:p>
          <a:p>
            <a:pPr lvl="3"/>
            <a:r>
              <a:t/>
            </a:r>
          </a:p>
          <a:p>
            <a:pPr lvl="4"/>
            <a:r>
              <a:t/>
            </a:r>
          </a:p>
        </p:txBody>
      </p:sp>
      <p:sp>
        <p:nvSpPr>
          <p:cNvPr id="52" name="Slide Number"/>
          <p:cNvSpPr txBox="1"/>
          <p:nvPr>
            <p:ph type="sldNum" sz="quarter" idx="2"/>
          </p:nvPr>
        </p:nvSpPr>
        <p:spPr>
          <a:xfrm>
            <a:off x="12001500" y="13030199"/>
            <a:ext cx="386335" cy="4191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59" name="Body Level One…"/>
          <p:cNvSpPr txBox="1"/>
          <p:nvPr>
            <p:ph type="body" sz="half" idx="1" hasCustomPrompt="1"/>
          </p:nvPr>
        </p:nvSpPr>
        <p:spPr>
          <a:xfrm>
            <a:off x="1727200" y="4965700"/>
            <a:ext cx="20929600" cy="6165850"/>
          </a:xfrm>
          <a:prstGeom prst="rect">
            <a:avLst/>
          </a:prstGeom>
        </p:spPr>
        <p:txBody>
          <a:bodyPr numCol="2" spcCol="1046480"/>
          <a:lstStyle>
            <a:lvl1pPr marL="482600" indent="-482600" algn="l" defTabSz="12700">
              <a:lnSpc>
                <a:spcPct val="80000"/>
              </a:lnSpc>
              <a:spcBef>
                <a:spcPts val="2400"/>
              </a:spcBef>
              <a:buSzPct val="100000"/>
              <a:buChar cha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pc="0" sz="3600">
                <a:solidFill>
                  <a:srgbClr val="4A4A4A"/>
                </a:solidFill>
                <a:latin typeface="Avenir Next Medium"/>
                <a:ea typeface="Avenir Next Medium"/>
                <a:cs typeface="Avenir Next Medium"/>
                <a:sym typeface="Avenir Next Medium"/>
              </a:defRPr>
            </a:lvl1pPr>
            <a:lvl2pPr marL="965200" indent="-482600" algn="l" defTabSz="12700">
              <a:lnSpc>
                <a:spcPct val="80000"/>
              </a:lnSpc>
              <a:spcBef>
                <a:spcPts val="2400"/>
              </a:spcBef>
              <a:buSzPct val="100000"/>
              <a:buChar cha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pc="0" sz="3600">
                <a:solidFill>
                  <a:srgbClr val="4A4A4A"/>
                </a:solidFill>
                <a:latin typeface="Avenir Next Medium"/>
                <a:ea typeface="Avenir Next Medium"/>
                <a:cs typeface="Avenir Next Medium"/>
                <a:sym typeface="Avenir Next Medium"/>
              </a:defRPr>
            </a:lvl2pPr>
            <a:lvl3pPr marL="1447800" indent="-482600" algn="l" defTabSz="12700">
              <a:lnSpc>
                <a:spcPct val="80000"/>
              </a:lnSpc>
              <a:spcBef>
                <a:spcPts val="2400"/>
              </a:spcBef>
              <a:buSzPct val="100000"/>
              <a:buChar cha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pc="0" sz="3600">
                <a:solidFill>
                  <a:srgbClr val="4A4A4A"/>
                </a:solidFill>
                <a:latin typeface="Avenir Next Medium"/>
                <a:ea typeface="Avenir Next Medium"/>
                <a:cs typeface="Avenir Next Medium"/>
                <a:sym typeface="Avenir Next Medium"/>
              </a:defRPr>
            </a:lvl3pPr>
            <a:lvl4pPr marL="1930400" indent="-482600" algn="l" defTabSz="12700">
              <a:lnSpc>
                <a:spcPct val="80000"/>
              </a:lnSpc>
              <a:spcBef>
                <a:spcPts val="2400"/>
              </a:spcBef>
              <a:buSzPct val="100000"/>
              <a:buChar cha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pc="0" sz="3600">
                <a:solidFill>
                  <a:srgbClr val="4A4A4A"/>
                </a:solidFill>
                <a:latin typeface="Avenir Next Medium"/>
                <a:ea typeface="Avenir Next Medium"/>
                <a:cs typeface="Avenir Next Medium"/>
                <a:sym typeface="Avenir Next Medium"/>
              </a:defRPr>
            </a:lvl4pPr>
            <a:lvl5pPr marL="2413000" indent="-482600" algn="l" defTabSz="12700">
              <a:lnSpc>
                <a:spcPct val="80000"/>
              </a:lnSpc>
              <a:spcBef>
                <a:spcPts val="2400"/>
              </a:spcBef>
              <a:buSzPct val="100000"/>
              <a:buChar cha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pc="0" sz="3600">
                <a:solidFill>
                  <a:srgbClr val="4A4A4A"/>
                </a:solidFill>
                <a:latin typeface="Avenir Next Medium"/>
                <a:ea typeface="Avenir Next Medium"/>
                <a:cs typeface="Avenir Next Medium"/>
                <a:sym typeface="Avenir Next Medium"/>
              </a:defRPr>
            </a:lvl5pPr>
          </a:lstStyle>
          <a:p>
            <a:pPr/>
            <a:r>
              <a:t>Slide bullet text</a:t>
            </a:r>
          </a:p>
          <a:p>
            <a:pPr lvl="1"/>
            <a:r>
              <a:t/>
            </a:r>
          </a:p>
          <a:p>
            <a:pPr lvl="2"/>
            <a:r>
              <a:t/>
            </a:r>
          </a:p>
          <a:p>
            <a:pPr lvl="3"/>
            <a:r>
              <a:t/>
            </a:r>
          </a:p>
          <a:p>
            <a:pPr lvl="4"/>
            <a:r>
              <a:t/>
            </a:r>
          </a:p>
        </p:txBody>
      </p:sp>
      <p:sp>
        <p:nvSpPr>
          <p:cNvPr id="60" name="Slide Number"/>
          <p:cNvSpPr txBox="1"/>
          <p:nvPr>
            <p:ph type="sldNum" sz="quarter" idx="2"/>
          </p:nvPr>
        </p:nvSpPr>
        <p:spPr>
          <a:xfrm>
            <a:off x="12001500" y="13030199"/>
            <a:ext cx="386335" cy="4191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Bullets &amp; Photo">
    <p:spTree>
      <p:nvGrpSpPr>
        <p:cNvPr id="1" name=""/>
        <p:cNvGrpSpPr/>
        <p:nvPr/>
      </p:nvGrpSpPr>
      <p:grpSpPr>
        <a:xfrm>
          <a:off x="0" y="0"/>
          <a:ext cx="0" cy="0"/>
          <a:chOff x="0" y="0"/>
          <a:chExt cx="0" cy="0"/>
        </a:xfrm>
      </p:grpSpPr>
      <p:sp>
        <p:nvSpPr>
          <p:cNvPr id="67" name="Body Level One…"/>
          <p:cNvSpPr txBox="1"/>
          <p:nvPr>
            <p:ph type="body" sz="quarter" idx="1" hasCustomPrompt="1"/>
          </p:nvPr>
        </p:nvSpPr>
        <p:spPr>
          <a:xfrm>
            <a:off x="13665200" y="7635875"/>
            <a:ext cx="9271000" cy="4568825"/>
          </a:xfrm>
          <a:prstGeom prst="rect">
            <a:avLst/>
          </a:prstGeom>
        </p:spPr>
        <p:txBody>
          <a:bodyPr/>
          <a:lstStyle>
            <a:lvl1pPr marL="482600" indent="-482600" algn="l" defTabSz="12700">
              <a:lnSpc>
                <a:spcPct val="80000"/>
              </a:lnSpc>
              <a:spcBef>
                <a:spcPts val="2400"/>
              </a:spcBef>
              <a:buSzPct val="100000"/>
              <a:buChar cha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pc="0" sz="3600">
                <a:solidFill>
                  <a:srgbClr val="4A4A4A"/>
                </a:solidFill>
                <a:latin typeface="Avenir Next Medium"/>
                <a:ea typeface="Avenir Next Medium"/>
                <a:cs typeface="Avenir Next Medium"/>
                <a:sym typeface="Avenir Next Medium"/>
              </a:defRPr>
            </a:lvl1pPr>
            <a:lvl2pPr marL="965200" indent="-482600" algn="l" defTabSz="12700">
              <a:lnSpc>
                <a:spcPct val="80000"/>
              </a:lnSpc>
              <a:spcBef>
                <a:spcPts val="2400"/>
              </a:spcBef>
              <a:buSzPct val="100000"/>
              <a:buChar cha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pc="0" sz="3600">
                <a:solidFill>
                  <a:srgbClr val="4A4A4A"/>
                </a:solidFill>
                <a:latin typeface="Avenir Next Medium"/>
                <a:ea typeface="Avenir Next Medium"/>
                <a:cs typeface="Avenir Next Medium"/>
                <a:sym typeface="Avenir Next Medium"/>
              </a:defRPr>
            </a:lvl2pPr>
            <a:lvl3pPr marL="1447800" indent="-482600" algn="l" defTabSz="12700">
              <a:lnSpc>
                <a:spcPct val="80000"/>
              </a:lnSpc>
              <a:spcBef>
                <a:spcPts val="2400"/>
              </a:spcBef>
              <a:buSzPct val="100000"/>
              <a:buChar cha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pc="0" sz="3600">
                <a:solidFill>
                  <a:srgbClr val="4A4A4A"/>
                </a:solidFill>
                <a:latin typeface="Avenir Next Medium"/>
                <a:ea typeface="Avenir Next Medium"/>
                <a:cs typeface="Avenir Next Medium"/>
                <a:sym typeface="Avenir Next Medium"/>
              </a:defRPr>
            </a:lvl3pPr>
            <a:lvl4pPr marL="1930400" indent="-482600" algn="l" defTabSz="12700">
              <a:lnSpc>
                <a:spcPct val="80000"/>
              </a:lnSpc>
              <a:spcBef>
                <a:spcPts val="2400"/>
              </a:spcBef>
              <a:buSzPct val="100000"/>
              <a:buChar cha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pc="0" sz="3600">
                <a:solidFill>
                  <a:srgbClr val="4A4A4A"/>
                </a:solidFill>
                <a:latin typeface="Avenir Next Medium"/>
                <a:ea typeface="Avenir Next Medium"/>
                <a:cs typeface="Avenir Next Medium"/>
                <a:sym typeface="Avenir Next Medium"/>
              </a:defRPr>
            </a:lvl4pPr>
            <a:lvl5pPr marL="2413000" indent="-482600" algn="l" defTabSz="12700">
              <a:lnSpc>
                <a:spcPct val="80000"/>
              </a:lnSpc>
              <a:spcBef>
                <a:spcPts val="2400"/>
              </a:spcBef>
              <a:buSzPct val="100000"/>
              <a:buChar cha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pc="0" sz="3600">
                <a:solidFill>
                  <a:srgbClr val="4A4A4A"/>
                </a:solidFill>
                <a:latin typeface="Avenir Next Medium"/>
                <a:ea typeface="Avenir Next Medium"/>
                <a:cs typeface="Avenir Next Medium"/>
                <a:sym typeface="Avenir Next Medium"/>
              </a:defRPr>
            </a:lvl5pPr>
          </a:lstStyle>
          <a:p>
            <a:pPr/>
            <a:r>
              <a:t>Slide bullet text</a:t>
            </a:r>
          </a:p>
          <a:p>
            <a:pPr lvl="1"/>
            <a:r>
              <a:t/>
            </a:r>
          </a:p>
          <a:p>
            <a:pPr lvl="2"/>
            <a:r>
              <a:t/>
            </a:r>
          </a:p>
          <a:p>
            <a:pPr lvl="3"/>
            <a:r>
              <a:t/>
            </a:r>
          </a:p>
          <a:p>
            <a:pPr lvl="4"/>
            <a:r>
              <a:t/>
            </a:r>
          </a:p>
        </p:txBody>
      </p:sp>
      <p:sp>
        <p:nvSpPr>
          <p:cNvPr id="68" name="Suspension bridge over water at sunset"/>
          <p:cNvSpPr/>
          <p:nvPr>
            <p:ph type="pic" idx="21"/>
          </p:nvPr>
        </p:nvSpPr>
        <p:spPr>
          <a:xfrm>
            <a:off x="-3352800" y="0"/>
            <a:ext cx="16002000" cy="13716000"/>
          </a:xfrm>
          <a:prstGeom prst="rect">
            <a:avLst/>
          </a:prstGeom>
        </p:spPr>
        <p:txBody>
          <a:bodyPr lIns="91439" tIns="45719" rIns="91439" bIns="45719">
            <a:noAutofit/>
          </a:bodyPr>
          <a:lstStyle/>
          <a:p>
            <a:pPr/>
          </a:p>
        </p:txBody>
      </p:sp>
      <p:sp>
        <p:nvSpPr>
          <p:cNvPr id="69" name="Slide Title"/>
          <p:cNvSpPr txBox="1"/>
          <p:nvPr>
            <p:ph type="title" hasCustomPrompt="1"/>
          </p:nvPr>
        </p:nvSpPr>
        <p:spPr>
          <a:xfrm>
            <a:off x="13665200" y="4394200"/>
            <a:ext cx="9271000" cy="2540000"/>
          </a:xfrm>
          <a:prstGeom prst="rect">
            <a:avLst/>
          </a:prstGeom>
        </p:spPr>
        <p:txBody>
          <a:bodyPr anchor="t"/>
          <a:lstStyle>
            <a:lvl1pPr algn="l">
              <a:defRPr spc="-80" sz="8000"/>
            </a:lvl1pPr>
          </a:lstStyle>
          <a:p>
            <a:pPr/>
            <a:r>
              <a:t>Slide Title</a:t>
            </a:r>
          </a:p>
        </p:txBody>
      </p:sp>
      <p:sp>
        <p:nvSpPr>
          <p:cNvPr id="70" name="Author and Date"/>
          <p:cNvSpPr txBox="1"/>
          <p:nvPr>
            <p:ph type="body" sz="quarter" idx="22" hasCustomPrompt="1"/>
          </p:nvPr>
        </p:nvSpPr>
        <p:spPr>
          <a:xfrm>
            <a:off x="13665200" y="3740611"/>
            <a:ext cx="9271000" cy="482601"/>
          </a:xfrm>
          <a:prstGeom prst="rect">
            <a:avLst/>
          </a:prstGeom>
        </p:spPr>
        <p:txBody>
          <a:bodyPr anchor="ctr"/>
          <a:lstStyle>
            <a:lvl1pPr algn="l" defTabSz="685800">
              <a:lnSpc>
                <a:spcPct val="100000"/>
              </a:lnSpc>
              <a:defRPr b="1" cap="all" spc="0" sz="2000">
                <a:solidFill>
                  <a:srgbClr val="227AAF"/>
                </a:solidFill>
              </a:defRPr>
            </a:lvl1pPr>
          </a:lstStyle>
          <a:p>
            <a:pPr/>
            <a:r>
              <a:t>Author and Date</a:t>
            </a:r>
          </a:p>
        </p:txBody>
      </p:sp>
      <p:sp>
        <p:nvSpPr>
          <p:cNvPr id="71" name="Line"/>
          <p:cNvSpPr/>
          <p:nvPr/>
        </p:nvSpPr>
        <p:spPr>
          <a:xfrm>
            <a:off x="13665200" y="3721100"/>
            <a:ext cx="9283700" cy="0"/>
          </a:xfrm>
          <a:prstGeom prst="line">
            <a:avLst/>
          </a:prstGeom>
          <a:ln w="50800">
            <a:solidFill>
              <a:srgbClr val="227AAF"/>
            </a:solidFill>
            <a:miter lim="400000"/>
          </a:ln>
        </p:spPr>
        <p:txBody>
          <a:bodyPr lIns="0" tIns="0" rIns="0" bIns="0" anchor="ctr"/>
          <a:lstStyle/>
          <a:p>
            <a:pPr algn="ctr">
              <a:lnSpc>
                <a:spcPct val="100000"/>
              </a:lnSpc>
              <a:spcBef>
                <a:spcPts val="0"/>
              </a:spcBef>
              <a:defRPr cap="all" sz="3000">
                <a:solidFill>
                  <a:srgbClr val="FFFFFF"/>
                </a:solidFill>
                <a:latin typeface="Publico Text Roman"/>
                <a:ea typeface="Publico Text Roman"/>
                <a:cs typeface="Publico Text Roman"/>
                <a:sym typeface="Publico Text Roman"/>
              </a:defRPr>
            </a:pPr>
          </a:p>
        </p:txBody>
      </p:sp>
      <p:sp>
        <p:nvSpPr>
          <p:cNvPr id="72" name="Line"/>
          <p:cNvSpPr/>
          <p:nvPr/>
        </p:nvSpPr>
        <p:spPr>
          <a:xfrm>
            <a:off x="13665200" y="7010400"/>
            <a:ext cx="9283700" cy="0"/>
          </a:xfrm>
          <a:prstGeom prst="line">
            <a:avLst/>
          </a:prstGeom>
          <a:ln w="12700">
            <a:solidFill>
              <a:srgbClr val="227AAF"/>
            </a:solidFill>
            <a:miter lim="400000"/>
          </a:ln>
        </p:spPr>
        <p:txBody>
          <a:bodyPr lIns="0" tIns="0" rIns="0" bIns="0" anchor="ctr"/>
          <a:lstStyle/>
          <a:p>
            <a:pPr algn="ctr">
              <a:lnSpc>
                <a:spcPct val="100000"/>
              </a:lnSpc>
              <a:spcBef>
                <a:spcPts val="0"/>
              </a:spcBef>
              <a:defRPr cap="all" sz="3000">
                <a:solidFill>
                  <a:srgbClr val="FFFFFF"/>
                </a:solidFill>
                <a:latin typeface="Publico Text Roman"/>
                <a:ea typeface="Publico Text Roman"/>
                <a:cs typeface="Publico Text Roman"/>
                <a:sym typeface="Publico Text Roman"/>
              </a:defRPr>
            </a:pPr>
          </a:p>
        </p:txBody>
      </p:sp>
      <p:sp>
        <p:nvSpPr>
          <p:cNvPr id="73" name="Slide Number"/>
          <p:cNvSpPr txBox="1"/>
          <p:nvPr>
            <p:ph type="sldNum" sz="quarter" idx="2"/>
          </p:nvPr>
        </p:nvSpPr>
        <p:spPr>
          <a:xfrm>
            <a:off x="12001500" y="13030199"/>
            <a:ext cx="386335" cy="4191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Bullets &amp; Live Video Small">
    <p:spTree>
      <p:nvGrpSpPr>
        <p:cNvPr id="1" name=""/>
        <p:cNvGrpSpPr/>
        <p:nvPr/>
      </p:nvGrpSpPr>
      <p:grpSpPr>
        <a:xfrm>
          <a:off x="0" y="0"/>
          <a:ext cx="0" cy="0"/>
          <a:chOff x="0" y="0"/>
          <a:chExt cx="0" cy="0"/>
        </a:xfrm>
      </p:grpSpPr>
      <p:sp>
        <p:nvSpPr>
          <p:cNvPr id="80" name="Body Level One…"/>
          <p:cNvSpPr txBox="1"/>
          <p:nvPr>
            <p:ph type="body" sz="quarter" idx="1" hasCustomPrompt="1"/>
          </p:nvPr>
        </p:nvSpPr>
        <p:spPr>
          <a:xfrm>
            <a:off x="13665200" y="7635875"/>
            <a:ext cx="9271000" cy="4568825"/>
          </a:xfrm>
          <a:prstGeom prst="rect">
            <a:avLst/>
          </a:prstGeom>
        </p:spPr>
        <p:txBody>
          <a:bodyPr/>
          <a:lstStyle>
            <a:lvl1pPr marL="482600" indent="-482600" algn="l" defTabSz="12700">
              <a:lnSpc>
                <a:spcPct val="80000"/>
              </a:lnSpc>
              <a:spcBef>
                <a:spcPts val="2400"/>
              </a:spcBef>
              <a:buSzPct val="100000"/>
              <a:buChar cha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pc="0" sz="3600">
                <a:solidFill>
                  <a:srgbClr val="4A4A4A"/>
                </a:solidFill>
                <a:latin typeface="Avenir Next Medium"/>
                <a:ea typeface="Avenir Next Medium"/>
                <a:cs typeface="Avenir Next Medium"/>
                <a:sym typeface="Avenir Next Medium"/>
              </a:defRPr>
            </a:lvl1pPr>
            <a:lvl2pPr marL="965200" indent="-482600" algn="l" defTabSz="12700">
              <a:lnSpc>
                <a:spcPct val="80000"/>
              </a:lnSpc>
              <a:spcBef>
                <a:spcPts val="2400"/>
              </a:spcBef>
              <a:buSzPct val="100000"/>
              <a:buChar cha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pc="0" sz="3600">
                <a:solidFill>
                  <a:srgbClr val="4A4A4A"/>
                </a:solidFill>
                <a:latin typeface="Avenir Next Medium"/>
                <a:ea typeface="Avenir Next Medium"/>
                <a:cs typeface="Avenir Next Medium"/>
                <a:sym typeface="Avenir Next Medium"/>
              </a:defRPr>
            </a:lvl2pPr>
            <a:lvl3pPr marL="1447800" indent="-482600" algn="l" defTabSz="12700">
              <a:lnSpc>
                <a:spcPct val="80000"/>
              </a:lnSpc>
              <a:spcBef>
                <a:spcPts val="2400"/>
              </a:spcBef>
              <a:buSzPct val="100000"/>
              <a:buChar cha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pc="0" sz="3600">
                <a:solidFill>
                  <a:srgbClr val="4A4A4A"/>
                </a:solidFill>
                <a:latin typeface="Avenir Next Medium"/>
                <a:ea typeface="Avenir Next Medium"/>
                <a:cs typeface="Avenir Next Medium"/>
                <a:sym typeface="Avenir Next Medium"/>
              </a:defRPr>
            </a:lvl3pPr>
            <a:lvl4pPr marL="1930400" indent="-482600" algn="l" defTabSz="12700">
              <a:lnSpc>
                <a:spcPct val="80000"/>
              </a:lnSpc>
              <a:spcBef>
                <a:spcPts val="2400"/>
              </a:spcBef>
              <a:buSzPct val="100000"/>
              <a:buChar cha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pc="0" sz="3600">
                <a:solidFill>
                  <a:srgbClr val="4A4A4A"/>
                </a:solidFill>
                <a:latin typeface="Avenir Next Medium"/>
                <a:ea typeface="Avenir Next Medium"/>
                <a:cs typeface="Avenir Next Medium"/>
                <a:sym typeface="Avenir Next Medium"/>
              </a:defRPr>
            </a:lvl4pPr>
            <a:lvl5pPr marL="2413000" indent="-482600" algn="l" defTabSz="12700">
              <a:lnSpc>
                <a:spcPct val="80000"/>
              </a:lnSpc>
              <a:spcBef>
                <a:spcPts val="2400"/>
              </a:spcBef>
              <a:buSzPct val="100000"/>
              <a:buChar cha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pc="0" sz="3600">
                <a:solidFill>
                  <a:srgbClr val="4A4A4A"/>
                </a:solidFill>
                <a:latin typeface="Avenir Next Medium"/>
                <a:ea typeface="Avenir Next Medium"/>
                <a:cs typeface="Avenir Next Medium"/>
                <a:sym typeface="Avenir Next Medium"/>
              </a:defRPr>
            </a:lvl5pPr>
          </a:lstStyle>
          <a:p>
            <a:pPr/>
            <a:r>
              <a:t>Slide bullet text</a:t>
            </a:r>
          </a:p>
          <a:p>
            <a:pPr lvl="1"/>
            <a:r>
              <a:t/>
            </a:r>
          </a:p>
          <a:p>
            <a:pPr lvl="2"/>
            <a:r>
              <a:t/>
            </a:r>
          </a:p>
          <a:p>
            <a:pPr lvl="3"/>
            <a:r>
              <a:t/>
            </a:r>
          </a:p>
          <a:p>
            <a:pPr lvl="4"/>
            <a:r>
              <a:t/>
            </a:r>
          </a:p>
        </p:txBody>
      </p:sp>
      <p:sp>
        <p:nvSpPr>
          <p:cNvPr id="81" name="Slide Title"/>
          <p:cNvSpPr txBox="1"/>
          <p:nvPr>
            <p:ph type="title" hasCustomPrompt="1"/>
          </p:nvPr>
        </p:nvSpPr>
        <p:spPr>
          <a:xfrm>
            <a:off x="13665200" y="4394200"/>
            <a:ext cx="9271000" cy="2540000"/>
          </a:xfrm>
          <a:prstGeom prst="rect">
            <a:avLst/>
          </a:prstGeom>
        </p:spPr>
        <p:txBody>
          <a:bodyPr anchor="t"/>
          <a:lstStyle>
            <a:lvl1pPr algn="l">
              <a:defRPr spc="-80" sz="8000"/>
            </a:lvl1pPr>
          </a:lstStyle>
          <a:p>
            <a:pPr/>
            <a:r>
              <a:t>Slide Title</a:t>
            </a:r>
          </a:p>
        </p:txBody>
      </p:sp>
      <p:sp>
        <p:nvSpPr>
          <p:cNvPr id="82" name="Author and Date"/>
          <p:cNvSpPr txBox="1"/>
          <p:nvPr>
            <p:ph type="body" sz="quarter" idx="21" hasCustomPrompt="1"/>
          </p:nvPr>
        </p:nvSpPr>
        <p:spPr>
          <a:xfrm>
            <a:off x="13665200" y="3740611"/>
            <a:ext cx="9271000" cy="482601"/>
          </a:xfrm>
          <a:prstGeom prst="rect">
            <a:avLst/>
          </a:prstGeom>
        </p:spPr>
        <p:txBody>
          <a:bodyPr anchor="ctr"/>
          <a:lstStyle>
            <a:lvl1pPr algn="l" defTabSz="685800">
              <a:lnSpc>
                <a:spcPct val="100000"/>
              </a:lnSpc>
              <a:defRPr b="1" cap="all" spc="0" sz="2000">
                <a:solidFill>
                  <a:srgbClr val="227AAF"/>
                </a:solidFill>
              </a:defRPr>
            </a:lvl1pPr>
          </a:lstStyle>
          <a:p>
            <a:pPr/>
            <a:r>
              <a:t>Author and Date</a:t>
            </a:r>
          </a:p>
        </p:txBody>
      </p:sp>
      <p:sp>
        <p:nvSpPr>
          <p:cNvPr id="83" name="Line"/>
          <p:cNvSpPr/>
          <p:nvPr/>
        </p:nvSpPr>
        <p:spPr>
          <a:xfrm>
            <a:off x="13665200" y="3721100"/>
            <a:ext cx="9283700" cy="0"/>
          </a:xfrm>
          <a:prstGeom prst="line">
            <a:avLst/>
          </a:prstGeom>
          <a:ln w="50800">
            <a:solidFill>
              <a:srgbClr val="227AAF"/>
            </a:solidFill>
            <a:miter lim="400000"/>
          </a:ln>
        </p:spPr>
        <p:txBody>
          <a:bodyPr lIns="0" tIns="0" rIns="0" bIns="0" anchor="ctr"/>
          <a:lstStyle/>
          <a:p>
            <a:pPr algn="ctr">
              <a:lnSpc>
                <a:spcPct val="100000"/>
              </a:lnSpc>
              <a:spcBef>
                <a:spcPts val="0"/>
              </a:spcBef>
              <a:defRPr cap="all" sz="3000">
                <a:solidFill>
                  <a:srgbClr val="FFFFFF"/>
                </a:solidFill>
                <a:latin typeface="Publico Text Roman"/>
                <a:ea typeface="Publico Text Roman"/>
                <a:cs typeface="Publico Text Roman"/>
                <a:sym typeface="Publico Text Roman"/>
              </a:defRPr>
            </a:pPr>
          </a:p>
        </p:txBody>
      </p:sp>
      <p:sp>
        <p:nvSpPr>
          <p:cNvPr id="84" name="Line"/>
          <p:cNvSpPr/>
          <p:nvPr/>
        </p:nvSpPr>
        <p:spPr>
          <a:xfrm>
            <a:off x="13665200" y="7010400"/>
            <a:ext cx="9283700" cy="0"/>
          </a:xfrm>
          <a:prstGeom prst="line">
            <a:avLst/>
          </a:prstGeom>
          <a:ln w="12700">
            <a:solidFill>
              <a:srgbClr val="227AAF"/>
            </a:solidFill>
            <a:miter lim="400000"/>
          </a:ln>
        </p:spPr>
        <p:txBody>
          <a:bodyPr lIns="0" tIns="0" rIns="0" bIns="0" anchor="ctr"/>
          <a:lstStyle/>
          <a:p>
            <a:pPr algn="ctr">
              <a:lnSpc>
                <a:spcPct val="100000"/>
              </a:lnSpc>
              <a:spcBef>
                <a:spcPts val="0"/>
              </a:spcBef>
              <a:defRPr cap="all" sz="3000">
                <a:solidFill>
                  <a:srgbClr val="FFFFFF"/>
                </a:solidFill>
                <a:latin typeface="Publico Text Roman"/>
                <a:ea typeface="Publico Text Roman"/>
                <a:cs typeface="Publico Text Roman"/>
                <a:sym typeface="Publico Text Roman"/>
              </a:defRPr>
            </a:pPr>
          </a:p>
        </p:txBody>
      </p:sp>
      <p:sp>
        <p:nvSpPr>
          <p:cNvPr id="85" name="Slide Number"/>
          <p:cNvSpPr txBox="1"/>
          <p:nvPr>
            <p:ph type="sldNum" sz="quarter" idx="2"/>
          </p:nvPr>
        </p:nvSpPr>
        <p:spPr>
          <a:xfrm>
            <a:off x="12001500" y="13030199"/>
            <a:ext cx="386335" cy="4191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Bullets &amp; Live Video Large">
    <p:spTree>
      <p:nvGrpSpPr>
        <p:cNvPr id="1" name=""/>
        <p:cNvGrpSpPr/>
        <p:nvPr/>
      </p:nvGrpSpPr>
      <p:grpSpPr>
        <a:xfrm>
          <a:off x="0" y="0"/>
          <a:ext cx="0" cy="0"/>
          <a:chOff x="0" y="0"/>
          <a:chExt cx="0" cy="0"/>
        </a:xfrm>
      </p:grpSpPr>
      <p:sp>
        <p:nvSpPr>
          <p:cNvPr id="92" name="Body Level One…"/>
          <p:cNvSpPr txBox="1"/>
          <p:nvPr>
            <p:ph type="body" sz="quarter" idx="1" hasCustomPrompt="1"/>
          </p:nvPr>
        </p:nvSpPr>
        <p:spPr>
          <a:xfrm>
            <a:off x="13665200" y="7635875"/>
            <a:ext cx="9271000" cy="4568825"/>
          </a:xfrm>
          <a:prstGeom prst="rect">
            <a:avLst/>
          </a:prstGeom>
        </p:spPr>
        <p:txBody>
          <a:bodyPr/>
          <a:lstStyle>
            <a:lvl1pPr marL="482600" indent="-482600" algn="l" defTabSz="12700">
              <a:lnSpc>
                <a:spcPct val="80000"/>
              </a:lnSpc>
              <a:spcBef>
                <a:spcPts val="2400"/>
              </a:spcBef>
              <a:buSzPct val="100000"/>
              <a:buChar cha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pc="0" sz="3600">
                <a:solidFill>
                  <a:srgbClr val="4A4A4A"/>
                </a:solidFill>
                <a:latin typeface="Avenir Next Medium"/>
                <a:ea typeface="Avenir Next Medium"/>
                <a:cs typeface="Avenir Next Medium"/>
                <a:sym typeface="Avenir Next Medium"/>
              </a:defRPr>
            </a:lvl1pPr>
            <a:lvl2pPr marL="965200" indent="-482600" algn="l" defTabSz="12700">
              <a:lnSpc>
                <a:spcPct val="80000"/>
              </a:lnSpc>
              <a:spcBef>
                <a:spcPts val="2400"/>
              </a:spcBef>
              <a:buSzPct val="100000"/>
              <a:buChar cha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pc="0" sz="3600">
                <a:solidFill>
                  <a:srgbClr val="4A4A4A"/>
                </a:solidFill>
                <a:latin typeface="Avenir Next Medium"/>
                <a:ea typeface="Avenir Next Medium"/>
                <a:cs typeface="Avenir Next Medium"/>
                <a:sym typeface="Avenir Next Medium"/>
              </a:defRPr>
            </a:lvl2pPr>
            <a:lvl3pPr marL="1447800" indent="-482600" algn="l" defTabSz="12700">
              <a:lnSpc>
                <a:spcPct val="80000"/>
              </a:lnSpc>
              <a:spcBef>
                <a:spcPts val="2400"/>
              </a:spcBef>
              <a:buSzPct val="100000"/>
              <a:buChar cha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pc="0" sz="3600">
                <a:solidFill>
                  <a:srgbClr val="4A4A4A"/>
                </a:solidFill>
                <a:latin typeface="Avenir Next Medium"/>
                <a:ea typeface="Avenir Next Medium"/>
                <a:cs typeface="Avenir Next Medium"/>
                <a:sym typeface="Avenir Next Medium"/>
              </a:defRPr>
            </a:lvl3pPr>
            <a:lvl4pPr marL="1930400" indent="-482600" algn="l" defTabSz="12700">
              <a:lnSpc>
                <a:spcPct val="80000"/>
              </a:lnSpc>
              <a:spcBef>
                <a:spcPts val="2400"/>
              </a:spcBef>
              <a:buSzPct val="100000"/>
              <a:buChar cha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pc="0" sz="3600">
                <a:solidFill>
                  <a:srgbClr val="4A4A4A"/>
                </a:solidFill>
                <a:latin typeface="Avenir Next Medium"/>
                <a:ea typeface="Avenir Next Medium"/>
                <a:cs typeface="Avenir Next Medium"/>
                <a:sym typeface="Avenir Next Medium"/>
              </a:defRPr>
            </a:lvl4pPr>
            <a:lvl5pPr marL="2413000" indent="-482600" algn="l" defTabSz="12700">
              <a:lnSpc>
                <a:spcPct val="80000"/>
              </a:lnSpc>
              <a:spcBef>
                <a:spcPts val="2400"/>
              </a:spcBef>
              <a:buSzPct val="100000"/>
              <a:buChar cha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pc="0" sz="3600">
                <a:solidFill>
                  <a:srgbClr val="4A4A4A"/>
                </a:solidFill>
                <a:latin typeface="Avenir Next Medium"/>
                <a:ea typeface="Avenir Next Medium"/>
                <a:cs typeface="Avenir Next Medium"/>
                <a:sym typeface="Avenir Next Medium"/>
              </a:defRPr>
            </a:lvl5pPr>
          </a:lstStyle>
          <a:p>
            <a:pPr/>
            <a:r>
              <a:t>Slide bullet text</a:t>
            </a:r>
          </a:p>
          <a:p>
            <a:pPr lvl="1"/>
            <a:r>
              <a:t/>
            </a:r>
          </a:p>
          <a:p>
            <a:pPr lvl="2"/>
            <a:r>
              <a:t/>
            </a:r>
          </a:p>
          <a:p>
            <a:pPr lvl="3"/>
            <a:r>
              <a:t/>
            </a:r>
          </a:p>
          <a:p>
            <a:pPr lvl="4"/>
            <a:r>
              <a:t/>
            </a:r>
          </a:p>
        </p:txBody>
      </p:sp>
      <p:sp>
        <p:nvSpPr>
          <p:cNvPr id="93" name="Slide Title"/>
          <p:cNvSpPr txBox="1"/>
          <p:nvPr>
            <p:ph type="title" hasCustomPrompt="1"/>
          </p:nvPr>
        </p:nvSpPr>
        <p:spPr>
          <a:xfrm>
            <a:off x="13665200" y="4394200"/>
            <a:ext cx="9271000" cy="2540000"/>
          </a:xfrm>
          <a:prstGeom prst="rect">
            <a:avLst/>
          </a:prstGeom>
        </p:spPr>
        <p:txBody>
          <a:bodyPr anchor="t"/>
          <a:lstStyle>
            <a:lvl1pPr algn="l">
              <a:defRPr spc="-80" sz="8000"/>
            </a:lvl1pPr>
          </a:lstStyle>
          <a:p>
            <a:pPr/>
            <a:r>
              <a:t>Slide Title</a:t>
            </a:r>
          </a:p>
        </p:txBody>
      </p:sp>
      <p:sp>
        <p:nvSpPr>
          <p:cNvPr id="94" name="Author and Date"/>
          <p:cNvSpPr txBox="1"/>
          <p:nvPr>
            <p:ph type="body" sz="quarter" idx="21" hasCustomPrompt="1"/>
          </p:nvPr>
        </p:nvSpPr>
        <p:spPr>
          <a:xfrm>
            <a:off x="13665200" y="3740611"/>
            <a:ext cx="9271000" cy="482601"/>
          </a:xfrm>
          <a:prstGeom prst="rect">
            <a:avLst/>
          </a:prstGeom>
        </p:spPr>
        <p:txBody>
          <a:bodyPr anchor="ctr"/>
          <a:lstStyle>
            <a:lvl1pPr algn="l" defTabSz="685800">
              <a:lnSpc>
                <a:spcPct val="100000"/>
              </a:lnSpc>
              <a:defRPr b="1" cap="all" spc="0" sz="2000">
                <a:solidFill>
                  <a:srgbClr val="227AAF"/>
                </a:solidFill>
              </a:defRPr>
            </a:lvl1pPr>
          </a:lstStyle>
          <a:p>
            <a:pPr/>
            <a:r>
              <a:t>Author and Date</a:t>
            </a:r>
          </a:p>
        </p:txBody>
      </p:sp>
      <p:sp>
        <p:nvSpPr>
          <p:cNvPr id="95" name="Line"/>
          <p:cNvSpPr/>
          <p:nvPr/>
        </p:nvSpPr>
        <p:spPr>
          <a:xfrm>
            <a:off x="13665200" y="3721100"/>
            <a:ext cx="9283700" cy="0"/>
          </a:xfrm>
          <a:prstGeom prst="line">
            <a:avLst/>
          </a:prstGeom>
          <a:ln w="50800">
            <a:solidFill>
              <a:srgbClr val="227AAF"/>
            </a:solidFill>
            <a:miter lim="400000"/>
          </a:ln>
        </p:spPr>
        <p:txBody>
          <a:bodyPr lIns="0" tIns="0" rIns="0" bIns="0" anchor="ctr"/>
          <a:lstStyle/>
          <a:p>
            <a:pPr algn="ctr">
              <a:lnSpc>
                <a:spcPct val="100000"/>
              </a:lnSpc>
              <a:spcBef>
                <a:spcPts val="0"/>
              </a:spcBef>
              <a:defRPr cap="all" sz="3000">
                <a:solidFill>
                  <a:srgbClr val="FFFFFF"/>
                </a:solidFill>
                <a:latin typeface="Publico Text Roman"/>
                <a:ea typeface="Publico Text Roman"/>
                <a:cs typeface="Publico Text Roman"/>
                <a:sym typeface="Publico Text Roman"/>
              </a:defRPr>
            </a:pPr>
          </a:p>
        </p:txBody>
      </p:sp>
      <p:sp>
        <p:nvSpPr>
          <p:cNvPr id="96" name="Line"/>
          <p:cNvSpPr/>
          <p:nvPr/>
        </p:nvSpPr>
        <p:spPr>
          <a:xfrm>
            <a:off x="13665200" y="7010400"/>
            <a:ext cx="9283700" cy="0"/>
          </a:xfrm>
          <a:prstGeom prst="line">
            <a:avLst/>
          </a:prstGeom>
          <a:ln w="12700">
            <a:solidFill>
              <a:srgbClr val="227AAF"/>
            </a:solidFill>
            <a:miter lim="400000"/>
          </a:ln>
        </p:spPr>
        <p:txBody>
          <a:bodyPr lIns="0" tIns="0" rIns="0" bIns="0" anchor="ctr"/>
          <a:lstStyle/>
          <a:p>
            <a:pPr algn="ctr">
              <a:lnSpc>
                <a:spcPct val="100000"/>
              </a:lnSpc>
              <a:spcBef>
                <a:spcPts val="0"/>
              </a:spcBef>
              <a:defRPr cap="all" sz="3000">
                <a:solidFill>
                  <a:srgbClr val="FFFFFF"/>
                </a:solidFill>
                <a:latin typeface="Publico Text Roman"/>
                <a:ea typeface="Publico Text Roman"/>
                <a:cs typeface="Publico Text Roman"/>
                <a:sym typeface="Publico Text Roman"/>
              </a:defRPr>
            </a:pPr>
          </a:p>
        </p:txBody>
      </p:sp>
      <p:sp>
        <p:nvSpPr>
          <p:cNvPr id="97" name="Slide Number"/>
          <p:cNvSpPr txBox="1"/>
          <p:nvPr>
            <p:ph type="sldNum" sz="quarter" idx="2"/>
          </p:nvPr>
        </p:nvSpPr>
        <p:spPr>
          <a:xfrm>
            <a:off x="12001500" y="13030199"/>
            <a:ext cx="386335" cy="4191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Section">
    <p:bg>
      <p:bgPr>
        <a:solidFill>
          <a:srgbClr val="227AAF"/>
        </a:solidFill>
      </p:bgPr>
    </p:bg>
    <p:spTree>
      <p:nvGrpSpPr>
        <p:cNvPr id="1" name=""/>
        <p:cNvGrpSpPr/>
        <p:nvPr/>
      </p:nvGrpSpPr>
      <p:grpSpPr>
        <a:xfrm>
          <a:off x="0" y="0"/>
          <a:ext cx="0" cy="0"/>
          <a:chOff x="0" y="0"/>
          <a:chExt cx="0" cy="0"/>
        </a:xfrm>
      </p:grpSpPr>
      <p:sp>
        <p:nvSpPr>
          <p:cNvPr id="104" name="Section Title"/>
          <p:cNvSpPr txBox="1"/>
          <p:nvPr>
            <p:ph type="title" hasCustomPrompt="1"/>
          </p:nvPr>
        </p:nvSpPr>
        <p:spPr>
          <a:xfrm>
            <a:off x="1727200" y="5410200"/>
            <a:ext cx="20929600" cy="2540000"/>
          </a:xfrm>
          <a:prstGeom prst="rect">
            <a:avLst/>
          </a:prstGeom>
        </p:spPr>
        <p:txBody>
          <a:bodyPr anchor="ctr"/>
          <a:lstStyle>
            <a:lvl1pPr algn="l">
              <a:defRPr>
                <a:solidFill>
                  <a:srgbClr val="FFFFFF"/>
                </a:solidFill>
              </a:defRPr>
            </a:lvl1pPr>
          </a:lstStyle>
          <a:p>
            <a:pPr/>
            <a:r>
              <a:t>Section Title</a:t>
            </a:r>
          </a:p>
        </p:txBody>
      </p:sp>
      <p:sp>
        <p:nvSpPr>
          <p:cNvPr id="105" name="Line"/>
          <p:cNvSpPr/>
          <p:nvPr/>
        </p:nvSpPr>
        <p:spPr>
          <a:xfrm>
            <a:off x="863600" y="12852400"/>
            <a:ext cx="22656801" cy="0"/>
          </a:xfrm>
          <a:prstGeom prst="line">
            <a:avLst/>
          </a:prstGeom>
          <a:ln w="12700">
            <a:solidFill>
              <a:srgbClr val="EFEBDF"/>
            </a:solidFill>
            <a:miter lim="400000"/>
          </a:ln>
        </p:spPr>
        <p:txBody>
          <a:bodyPr lIns="0" tIns="0" rIns="0" bIns="0" anchor="ctr"/>
          <a:lstStyle/>
          <a:p>
            <a:pPr algn="ctr">
              <a:lnSpc>
                <a:spcPct val="100000"/>
              </a:lnSpc>
              <a:spcBef>
                <a:spcPts val="0"/>
              </a:spcBef>
              <a:defRPr cap="all" sz="3000">
                <a:solidFill>
                  <a:srgbClr val="FFFFFF"/>
                </a:solidFill>
                <a:latin typeface="Publico Text Roman"/>
                <a:ea typeface="Publico Text Roman"/>
                <a:cs typeface="Publico Text Roman"/>
                <a:sym typeface="Publico Text Roman"/>
              </a:defRPr>
            </a:pPr>
          </a:p>
        </p:txBody>
      </p:sp>
      <p:sp>
        <p:nvSpPr>
          <p:cNvPr id="106" name="Line"/>
          <p:cNvSpPr/>
          <p:nvPr/>
        </p:nvSpPr>
        <p:spPr>
          <a:xfrm>
            <a:off x="863600" y="889000"/>
            <a:ext cx="22656801" cy="0"/>
          </a:xfrm>
          <a:prstGeom prst="line">
            <a:avLst/>
          </a:prstGeom>
          <a:ln w="50800">
            <a:solidFill>
              <a:srgbClr val="EFEBDF"/>
            </a:solidFill>
            <a:miter lim="400000"/>
          </a:ln>
        </p:spPr>
        <p:txBody>
          <a:bodyPr lIns="0" tIns="0" rIns="0" bIns="0" anchor="ctr"/>
          <a:lstStyle/>
          <a:p>
            <a:pPr algn="ctr">
              <a:lnSpc>
                <a:spcPct val="100000"/>
              </a:lnSpc>
              <a:spcBef>
                <a:spcPts val="0"/>
              </a:spcBef>
              <a:defRPr cap="all" sz="3000">
                <a:solidFill>
                  <a:srgbClr val="FFFFFF"/>
                </a:solidFill>
                <a:latin typeface="Publico Text Roman"/>
                <a:ea typeface="Publico Text Roman"/>
                <a:cs typeface="Publico Text Roman"/>
                <a:sym typeface="Publico Text Roman"/>
              </a:defRPr>
            </a:pPr>
          </a:p>
        </p:txBody>
      </p:sp>
      <p:sp>
        <p:nvSpPr>
          <p:cNvPr id="107" name="Slide Number"/>
          <p:cNvSpPr txBox="1"/>
          <p:nvPr>
            <p:ph type="sldNum" sz="quarter" idx="2"/>
          </p:nvPr>
        </p:nvSpPr>
        <p:spPr>
          <a:xfrm>
            <a:off x="12001500" y="13030199"/>
            <a:ext cx="386335" cy="419101"/>
          </a:xfrm>
          <a:prstGeom prst="rect">
            <a:avLst/>
          </a:prstGeom>
        </p:spPr>
        <p:txBody>
          <a:bodyPr/>
          <a:lstStyle>
            <a:lvl1pPr>
              <a:defRPr>
                <a:solidFill>
                  <a:srgbClr val="F0EBE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 Id="rId17" Type="http://schemas.openxmlformats.org/officeDocument/2006/relationships/slideLayout" Target="../slideLayouts/slideLayout16.xml"/><Relationship Id="rId18"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0EBE0"/>
        </a:solidFill>
      </p:bgPr>
    </p:bg>
    <p:spTree>
      <p:nvGrpSpPr>
        <p:cNvPr id="1" name=""/>
        <p:cNvGrpSpPr/>
        <p:nvPr/>
      </p:nvGrpSpPr>
      <p:grpSpPr>
        <a:xfrm>
          <a:off x="0" y="0"/>
          <a:ext cx="0" cy="0"/>
          <a:chOff x="0" y="0"/>
          <a:chExt cx="0" cy="0"/>
        </a:xfrm>
      </p:grpSpPr>
      <p:sp>
        <p:nvSpPr>
          <p:cNvPr id="2" name="Presentation Title"/>
          <p:cNvSpPr txBox="1"/>
          <p:nvPr>
            <p:ph type="title" hasCustomPrompt="1"/>
          </p:nvPr>
        </p:nvSpPr>
        <p:spPr>
          <a:xfrm>
            <a:off x="1727200" y="4428480"/>
            <a:ext cx="20929600" cy="279782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normAutofit fontScale="100000" lnSpcReduction="0"/>
          </a:bodyPr>
          <a:lstStyle/>
          <a:p>
            <a:pPr/>
            <a:r>
              <a:t>Presentation Title</a:t>
            </a:r>
          </a:p>
        </p:txBody>
      </p:sp>
      <p:sp>
        <p:nvSpPr>
          <p:cNvPr id="3" name="Line"/>
          <p:cNvSpPr/>
          <p:nvPr/>
        </p:nvSpPr>
        <p:spPr>
          <a:xfrm>
            <a:off x="863600" y="889000"/>
            <a:ext cx="22656801" cy="0"/>
          </a:xfrm>
          <a:prstGeom prst="line">
            <a:avLst/>
          </a:prstGeom>
          <a:ln w="50800">
            <a:solidFill>
              <a:srgbClr val="227AAF"/>
            </a:solidFill>
            <a:miter lim="400000"/>
          </a:ln>
        </p:spPr>
        <p:txBody>
          <a:bodyPr lIns="0" tIns="0" rIns="0" bIns="0" anchor="ctr"/>
          <a:lstStyle/>
          <a:p>
            <a:pPr algn="ctr">
              <a:lnSpc>
                <a:spcPct val="100000"/>
              </a:lnSpc>
              <a:spcBef>
                <a:spcPts val="0"/>
              </a:spcBef>
              <a:defRPr cap="all" sz="3000">
                <a:solidFill>
                  <a:srgbClr val="FFFFFF"/>
                </a:solidFill>
                <a:latin typeface="Publico Text Roman"/>
                <a:ea typeface="Publico Text Roman"/>
                <a:cs typeface="Publico Text Roman"/>
                <a:sym typeface="Publico Text Roman"/>
              </a:defRPr>
            </a:pPr>
          </a:p>
        </p:txBody>
      </p:sp>
      <p:sp>
        <p:nvSpPr>
          <p:cNvPr id="4" name="Line"/>
          <p:cNvSpPr/>
          <p:nvPr/>
        </p:nvSpPr>
        <p:spPr>
          <a:xfrm>
            <a:off x="863600" y="12852400"/>
            <a:ext cx="22656801" cy="0"/>
          </a:xfrm>
          <a:prstGeom prst="line">
            <a:avLst/>
          </a:prstGeom>
          <a:ln w="12700">
            <a:solidFill>
              <a:srgbClr val="227AAF"/>
            </a:solidFill>
            <a:miter lim="400000"/>
          </a:ln>
        </p:spPr>
        <p:txBody>
          <a:bodyPr lIns="0" tIns="0" rIns="0" bIns="0" anchor="ctr"/>
          <a:lstStyle/>
          <a:p>
            <a:pPr algn="ctr">
              <a:lnSpc>
                <a:spcPct val="100000"/>
              </a:lnSpc>
              <a:spcBef>
                <a:spcPts val="0"/>
              </a:spcBef>
              <a:defRPr cap="all" sz="3000">
                <a:solidFill>
                  <a:srgbClr val="FFFFFF"/>
                </a:solidFill>
                <a:latin typeface="Publico Text Roman"/>
                <a:ea typeface="Publico Text Roman"/>
                <a:cs typeface="Publico Text Roman"/>
                <a:sym typeface="Publico Text Roman"/>
              </a:defRPr>
            </a:pPr>
          </a:p>
        </p:txBody>
      </p:sp>
      <p:sp>
        <p:nvSpPr>
          <p:cNvPr id="5" name="Body Level One…"/>
          <p:cNvSpPr txBox="1"/>
          <p:nvPr>
            <p:ph type="body" idx="1" hasCustomPrompt="1"/>
          </p:nvPr>
        </p:nvSpPr>
        <p:spPr>
          <a:xfrm>
            <a:off x="1727200" y="7251700"/>
            <a:ext cx="20929600" cy="203828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Presentation Subtitle</a:t>
            </a:r>
          </a:p>
          <a:p>
            <a:pPr lvl="1"/>
            <a:r>
              <a:t/>
            </a:r>
          </a:p>
          <a:p>
            <a:pPr lvl="2"/>
            <a:r>
              <a:t/>
            </a:r>
          </a:p>
          <a:p>
            <a:pPr lvl="3"/>
            <a:r>
              <a:t/>
            </a:r>
          </a:p>
          <a:p>
            <a:pPr lvl="4"/>
            <a:r>
              <a:t/>
            </a:r>
          </a:p>
        </p:txBody>
      </p:sp>
      <p:sp>
        <p:nvSpPr>
          <p:cNvPr id="6" name="Slide Number"/>
          <p:cNvSpPr txBox="1"/>
          <p:nvPr>
            <p:ph type="sldNum" sz="quarter" idx="2"/>
          </p:nvPr>
        </p:nvSpPr>
        <p:spPr>
          <a:xfrm>
            <a:off x="11998832" y="13030199"/>
            <a:ext cx="386335" cy="419101"/>
          </a:xfrm>
          <a:prstGeom prst="rect">
            <a:avLst/>
          </a:prstGeom>
          <a:ln w="12700">
            <a:miter lim="400000"/>
          </a:ln>
        </p:spPr>
        <p:txBody>
          <a:bodyPr wrap="none" lIns="50800" tIns="50800" rIns="50800" bIns="50800" anchor="b">
            <a:spAutoFit/>
          </a:bodyPr>
          <a:lstStyle>
            <a:lvl1pPr algn="ctr" defTabSz="821531">
              <a:lnSpc>
                <a:spcPct val="100000"/>
              </a:lnSpc>
              <a:spcBef>
                <a:spcPts val="0"/>
              </a:spcBef>
              <a:tabLst/>
              <a:defRPr sz="1800">
                <a:solidFill>
                  <a:srgbClr val="227AAF"/>
                </a:solidFill>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Lst>
  <p:transition xmlns:p14="http://schemas.microsoft.com/office/powerpoint/2010/main" spd="med" advClick="1"/>
  <p:txStyles>
    <p:titleStyle>
      <a:lvl1pPr marL="0" marR="0" indent="0" algn="ctr" defTabSz="584200" rtl="0" latinLnBrk="0">
        <a:lnSpc>
          <a:spcPct val="80000"/>
        </a:lnSpc>
        <a:spcBef>
          <a:spcPts val="0"/>
        </a:spcBef>
        <a:spcAft>
          <a:spcPts val="0"/>
        </a:spcAft>
        <a:buClrTx/>
        <a:buSzTx/>
        <a:buFontTx/>
        <a:buNone/>
        <a:tabLst/>
        <a:defRPr b="0" baseline="0" cap="none" i="0" spc="-86" strike="noStrike" sz="8600" u="none">
          <a:solidFill>
            <a:srgbClr val="4A4A4A"/>
          </a:solidFill>
          <a:uFillTx/>
          <a:latin typeface="+mn-lt"/>
          <a:ea typeface="+mn-ea"/>
          <a:cs typeface="+mn-cs"/>
          <a:sym typeface="Publico Headline Black"/>
        </a:defRPr>
      </a:lvl1pPr>
      <a:lvl2pPr marL="0" marR="0" indent="457200" algn="ctr" defTabSz="584200" rtl="0" latinLnBrk="0">
        <a:lnSpc>
          <a:spcPct val="80000"/>
        </a:lnSpc>
        <a:spcBef>
          <a:spcPts val="0"/>
        </a:spcBef>
        <a:spcAft>
          <a:spcPts val="0"/>
        </a:spcAft>
        <a:buClrTx/>
        <a:buSzTx/>
        <a:buFontTx/>
        <a:buNone/>
        <a:tabLst/>
        <a:defRPr b="0" baseline="0" cap="none" i="0" spc="-86" strike="noStrike" sz="8600" u="none">
          <a:solidFill>
            <a:srgbClr val="4A4A4A"/>
          </a:solidFill>
          <a:uFillTx/>
          <a:latin typeface="+mn-lt"/>
          <a:ea typeface="+mn-ea"/>
          <a:cs typeface="+mn-cs"/>
          <a:sym typeface="Publico Headline Black"/>
        </a:defRPr>
      </a:lvl2pPr>
      <a:lvl3pPr marL="0" marR="0" indent="914400" algn="ctr" defTabSz="584200" rtl="0" latinLnBrk="0">
        <a:lnSpc>
          <a:spcPct val="80000"/>
        </a:lnSpc>
        <a:spcBef>
          <a:spcPts val="0"/>
        </a:spcBef>
        <a:spcAft>
          <a:spcPts val="0"/>
        </a:spcAft>
        <a:buClrTx/>
        <a:buSzTx/>
        <a:buFontTx/>
        <a:buNone/>
        <a:tabLst/>
        <a:defRPr b="0" baseline="0" cap="none" i="0" spc="-86" strike="noStrike" sz="8600" u="none">
          <a:solidFill>
            <a:srgbClr val="4A4A4A"/>
          </a:solidFill>
          <a:uFillTx/>
          <a:latin typeface="+mn-lt"/>
          <a:ea typeface="+mn-ea"/>
          <a:cs typeface="+mn-cs"/>
          <a:sym typeface="Publico Headline Black"/>
        </a:defRPr>
      </a:lvl3pPr>
      <a:lvl4pPr marL="0" marR="0" indent="1371600" algn="ctr" defTabSz="584200" rtl="0" latinLnBrk="0">
        <a:lnSpc>
          <a:spcPct val="80000"/>
        </a:lnSpc>
        <a:spcBef>
          <a:spcPts val="0"/>
        </a:spcBef>
        <a:spcAft>
          <a:spcPts val="0"/>
        </a:spcAft>
        <a:buClrTx/>
        <a:buSzTx/>
        <a:buFontTx/>
        <a:buNone/>
        <a:tabLst/>
        <a:defRPr b="0" baseline="0" cap="none" i="0" spc="-86" strike="noStrike" sz="8600" u="none">
          <a:solidFill>
            <a:srgbClr val="4A4A4A"/>
          </a:solidFill>
          <a:uFillTx/>
          <a:latin typeface="+mn-lt"/>
          <a:ea typeface="+mn-ea"/>
          <a:cs typeface="+mn-cs"/>
          <a:sym typeface="Publico Headline Black"/>
        </a:defRPr>
      </a:lvl4pPr>
      <a:lvl5pPr marL="0" marR="0" indent="1828800" algn="ctr" defTabSz="584200" rtl="0" latinLnBrk="0">
        <a:lnSpc>
          <a:spcPct val="80000"/>
        </a:lnSpc>
        <a:spcBef>
          <a:spcPts val="0"/>
        </a:spcBef>
        <a:spcAft>
          <a:spcPts val="0"/>
        </a:spcAft>
        <a:buClrTx/>
        <a:buSzTx/>
        <a:buFontTx/>
        <a:buNone/>
        <a:tabLst/>
        <a:defRPr b="0" baseline="0" cap="none" i="0" spc="-86" strike="noStrike" sz="8600" u="none">
          <a:solidFill>
            <a:srgbClr val="4A4A4A"/>
          </a:solidFill>
          <a:uFillTx/>
          <a:latin typeface="+mn-lt"/>
          <a:ea typeface="+mn-ea"/>
          <a:cs typeface="+mn-cs"/>
          <a:sym typeface="Publico Headline Black"/>
        </a:defRPr>
      </a:lvl5pPr>
      <a:lvl6pPr marL="0" marR="0" indent="2286000" algn="ctr" defTabSz="584200" rtl="0" latinLnBrk="0">
        <a:lnSpc>
          <a:spcPct val="80000"/>
        </a:lnSpc>
        <a:spcBef>
          <a:spcPts val="0"/>
        </a:spcBef>
        <a:spcAft>
          <a:spcPts val="0"/>
        </a:spcAft>
        <a:buClrTx/>
        <a:buSzTx/>
        <a:buFontTx/>
        <a:buNone/>
        <a:tabLst/>
        <a:defRPr b="0" baseline="0" cap="none" i="0" spc="-86" strike="noStrike" sz="8600" u="none">
          <a:solidFill>
            <a:srgbClr val="4A4A4A"/>
          </a:solidFill>
          <a:uFillTx/>
          <a:latin typeface="+mn-lt"/>
          <a:ea typeface="+mn-ea"/>
          <a:cs typeface="+mn-cs"/>
          <a:sym typeface="Publico Headline Black"/>
        </a:defRPr>
      </a:lvl6pPr>
      <a:lvl7pPr marL="0" marR="0" indent="2743200" algn="ctr" defTabSz="584200" rtl="0" latinLnBrk="0">
        <a:lnSpc>
          <a:spcPct val="80000"/>
        </a:lnSpc>
        <a:spcBef>
          <a:spcPts val="0"/>
        </a:spcBef>
        <a:spcAft>
          <a:spcPts val="0"/>
        </a:spcAft>
        <a:buClrTx/>
        <a:buSzTx/>
        <a:buFontTx/>
        <a:buNone/>
        <a:tabLst/>
        <a:defRPr b="0" baseline="0" cap="none" i="0" spc="-86" strike="noStrike" sz="8600" u="none">
          <a:solidFill>
            <a:srgbClr val="4A4A4A"/>
          </a:solidFill>
          <a:uFillTx/>
          <a:latin typeface="+mn-lt"/>
          <a:ea typeface="+mn-ea"/>
          <a:cs typeface="+mn-cs"/>
          <a:sym typeface="Publico Headline Black"/>
        </a:defRPr>
      </a:lvl7pPr>
      <a:lvl8pPr marL="0" marR="0" indent="3200400" algn="ctr" defTabSz="584200" rtl="0" latinLnBrk="0">
        <a:lnSpc>
          <a:spcPct val="80000"/>
        </a:lnSpc>
        <a:spcBef>
          <a:spcPts val="0"/>
        </a:spcBef>
        <a:spcAft>
          <a:spcPts val="0"/>
        </a:spcAft>
        <a:buClrTx/>
        <a:buSzTx/>
        <a:buFontTx/>
        <a:buNone/>
        <a:tabLst/>
        <a:defRPr b="0" baseline="0" cap="none" i="0" spc="-86" strike="noStrike" sz="8600" u="none">
          <a:solidFill>
            <a:srgbClr val="4A4A4A"/>
          </a:solidFill>
          <a:uFillTx/>
          <a:latin typeface="+mn-lt"/>
          <a:ea typeface="+mn-ea"/>
          <a:cs typeface="+mn-cs"/>
          <a:sym typeface="Publico Headline Black"/>
        </a:defRPr>
      </a:lvl8pPr>
      <a:lvl9pPr marL="0" marR="0" indent="3657600" algn="ctr" defTabSz="584200" rtl="0" latinLnBrk="0">
        <a:lnSpc>
          <a:spcPct val="80000"/>
        </a:lnSpc>
        <a:spcBef>
          <a:spcPts val="0"/>
        </a:spcBef>
        <a:spcAft>
          <a:spcPts val="0"/>
        </a:spcAft>
        <a:buClrTx/>
        <a:buSzTx/>
        <a:buFontTx/>
        <a:buNone/>
        <a:tabLst/>
        <a:defRPr b="0" baseline="0" cap="none" i="0" spc="-86" strike="noStrike" sz="8600" u="none">
          <a:solidFill>
            <a:srgbClr val="4A4A4A"/>
          </a:solidFill>
          <a:uFillTx/>
          <a:latin typeface="+mn-lt"/>
          <a:ea typeface="+mn-ea"/>
          <a:cs typeface="+mn-cs"/>
          <a:sym typeface="Publico Headline Black"/>
        </a:defRPr>
      </a:lvl9pPr>
    </p:titleStyle>
    <p:bodyStyle>
      <a:lvl1pPr marL="0" marR="0" indent="0" algn="ctr" defTabSz="584200" rtl="0" latinLnBrk="0">
        <a:lnSpc>
          <a:spcPct val="90000"/>
        </a:lnSpc>
        <a:spcBef>
          <a:spcPts val="0"/>
        </a:spcBef>
        <a:spcAft>
          <a:spcPts val="0"/>
        </a:spcAft>
        <a:buClrTx/>
        <a:buSzTx/>
        <a:buFontTx/>
        <a:buNone/>
        <a:tabLst/>
        <a:defRPr b="0" baseline="0" cap="none" i="0" spc="-44" strike="noStrike" sz="4400" u="none">
          <a:solidFill>
            <a:srgbClr val="227AAE"/>
          </a:solidFill>
          <a:uFillTx/>
          <a:latin typeface="Publico Text Roman"/>
          <a:ea typeface="Publico Text Roman"/>
          <a:cs typeface="Publico Text Roman"/>
          <a:sym typeface="Publico Text Roman"/>
        </a:defRPr>
      </a:lvl1pPr>
      <a:lvl2pPr marL="0" marR="0" indent="457200" algn="ctr" defTabSz="584200" rtl="0" latinLnBrk="0">
        <a:lnSpc>
          <a:spcPct val="90000"/>
        </a:lnSpc>
        <a:spcBef>
          <a:spcPts val="0"/>
        </a:spcBef>
        <a:spcAft>
          <a:spcPts val="0"/>
        </a:spcAft>
        <a:buClrTx/>
        <a:buSzTx/>
        <a:buFontTx/>
        <a:buNone/>
        <a:tabLst/>
        <a:defRPr b="0" baseline="0" cap="none" i="0" spc="-44" strike="noStrike" sz="4400" u="none">
          <a:solidFill>
            <a:srgbClr val="227AAE"/>
          </a:solidFill>
          <a:uFillTx/>
          <a:latin typeface="Publico Text Roman"/>
          <a:ea typeface="Publico Text Roman"/>
          <a:cs typeface="Publico Text Roman"/>
          <a:sym typeface="Publico Text Roman"/>
        </a:defRPr>
      </a:lvl2pPr>
      <a:lvl3pPr marL="0" marR="0" indent="914400" algn="ctr" defTabSz="584200" rtl="0" latinLnBrk="0">
        <a:lnSpc>
          <a:spcPct val="90000"/>
        </a:lnSpc>
        <a:spcBef>
          <a:spcPts val="0"/>
        </a:spcBef>
        <a:spcAft>
          <a:spcPts val="0"/>
        </a:spcAft>
        <a:buClrTx/>
        <a:buSzTx/>
        <a:buFontTx/>
        <a:buNone/>
        <a:tabLst/>
        <a:defRPr b="0" baseline="0" cap="none" i="0" spc="-44" strike="noStrike" sz="4400" u="none">
          <a:solidFill>
            <a:srgbClr val="227AAE"/>
          </a:solidFill>
          <a:uFillTx/>
          <a:latin typeface="Publico Text Roman"/>
          <a:ea typeface="Publico Text Roman"/>
          <a:cs typeface="Publico Text Roman"/>
          <a:sym typeface="Publico Text Roman"/>
        </a:defRPr>
      </a:lvl3pPr>
      <a:lvl4pPr marL="0" marR="0" indent="1371600" algn="ctr" defTabSz="584200" rtl="0" latinLnBrk="0">
        <a:lnSpc>
          <a:spcPct val="90000"/>
        </a:lnSpc>
        <a:spcBef>
          <a:spcPts val="0"/>
        </a:spcBef>
        <a:spcAft>
          <a:spcPts val="0"/>
        </a:spcAft>
        <a:buClrTx/>
        <a:buSzTx/>
        <a:buFontTx/>
        <a:buNone/>
        <a:tabLst/>
        <a:defRPr b="0" baseline="0" cap="none" i="0" spc="-44" strike="noStrike" sz="4400" u="none">
          <a:solidFill>
            <a:srgbClr val="227AAE"/>
          </a:solidFill>
          <a:uFillTx/>
          <a:latin typeface="Publico Text Roman"/>
          <a:ea typeface="Publico Text Roman"/>
          <a:cs typeface="Publico Text Roman"/>
          <a:sym typeface="Publico Text Roman"/>
        </a:defRPr>
      </a:lvl4pPr>
      <a:lvl5pPr marL="0" marR="0" indent="1828800" algn="ctr" defTabSz="584200" rtl="0" latinLnBrk="0">
        <a:lnSpc>
          <a:spcPct val="90000"/>
        </a:lnSpc>
        <a:spcBef>
          <a:spcPts val="0"/>
        </a:spcBef>
        <a:spcAft>
          <a:spcPts val="0"/>
        </a:spcAft>
        <a:buClrTx/>
        <a:buSzTx/>
        <a:buFontTx/>
        <a:buNone/>
        <a:tabLst/>
        <a:defRPr b="0" baseline="0" cap="none" i="0" spc="-44" strike="noStrike" sz="4400" u="none">
          <a:solidFill>
            <a:srgbClr val="227AAE"/>
          </a:solidFill>
          <a:uFillTx/>
          <a:latin typeface="Publico Text Roman"/>
          <a:ea typeface="Publico Text Roman"/>
          <a:cs typeface="Publico Text Roman"/>
          <a:sym typeface="Publico Text Roman"/>
        </a:defRPr>
      </a:lvl5pPr>
      <a:lvl6pPr marL="0" marR="0" indent="2286000" algn="ctr" defTabSz="584200" rtl="0" latinLnBrk="0">
        <a:lnSpc>
          <a:spcPct val="90000"/>
        </a:lnSpc>
        <a:spcBef>
          <a:spcPts val="0"/>
        </a:spcBef>
        <a:spcAft>
          <a:spcPts val="0"/>
        </a:spcAft>
        <a:buClrTx/>
        <a:buSzTx/>
        <a:buFontTx/>
        <a:buNone/>
        <a:tabLst/>
        <a:defRPr b="0" baseline="0" cap="none" i="0" spc="-44" strike="noStrike" sz="4400" u="none">
          <a:solidFill>
            <a:srgbClr val="227AAE"/>
          </a:solidFill>
          <a:uFillTx/>
          <a:latin typeface="Publico Text Roman"/>
          <a:ea typeface="Publico Text Roman"/>
          <a:cs typeface="Publico Text Roman"/>
          <a:sym typeface="Publico Text Roman"/>
        </a:defRPr>
      </a:lvl6pPr>
      <a:lvl7pPr marL="0" marR="0" indent="2743200" algn="ctr" defTabSz="584200" rtl="0" latinLnBrk="0">
        <a:lnSpc>
          <a:spcPct val="90000"/>
        </a:lnSpc>
        <a:spcBef>
          <a:spcPts val="0"/>
        </a:spcBef>
        <a:spcAft>
          <a:spcPts val="0"/>
        </a:spcAft>
        <a:buClrTx/>
        <a:buSzTx/>
        <a:buFontTx/>
        <a:buNone/>
        <a:tabLst/>
        <a:defRPr b="0" baseline="0" cap="none" i="0" spc="-44" strike="noStrike" sz="4400" u="none">
          <a:solidFill>
            <a:srgbClr val="227AAE"/>
          </a:solidFill>
          <a:uFillTx/>
          <a:latin typeface="Publico Text Roman"/>
          <a:ea typeface="Publico Text Roman"/>
          <a:cs typeface="Publico Text Roman"/>
          <a:sym typeface="Publico Text Roman"/>
        </a:defRPr>
      </a:lvl7pPr>
      <a:lvl8pPr marL="0" marR="0" indent="3200400" algn="ctr" defTabSz="584200" rtl="0" latinLnBrk="0">
        <a:lnSpc>
          <a:spcPct val="90000"/>
        </a:lnSpc>
        <a:spcBef>
          <a:spcPts val="0"/>
        </a:spcBef>
        <a:spcAft>
          <a:spcPts val="0"/>
        </a:spcAft>
        <a:buClrTx/>
        <a:buSzTx/>
        <a:buFontTx/>
        <a:buNone/>
        <a:tabLst/>
        <a:defRPr b="0" baseline="0" cap="none" i="0" spc="-44" strike="noStrike" sz="4400" u="none">
          <a:solidFill>
            <a:srgbClr val="227AAE"/>
          </a:solidFill>
          <a:uFillTx/>
          <a:latin typeface="Publico Text Roman"/>
          <a:ea typeface="Publico Text Roman"/>
          <a:cs typeface="Publico Text Roman"/>
          <a:sym typeface="Publico Text Roman"/>
        </a:defRPr>
      </a:lvl8pPr>
      <a:lvl9pPr marL="0" marR="0" indent="3657600" algn="ctr" defTabSz="584200" rtl="0" latinLnBrk="0">
        <a:lnSpc>
          <a:spcPct val="90000"/>
        </a:lnSpc>
        <a:spcBef>
          <a:spcPts val="0"/>
        </a:spcBef>
        <a:spcAft>
          <a:spcPts val="0"/>
        </a:spcAft>
        <a:buClrTx/>
        <a:buSzTx/>
        <a:buFontTx/>
        <a:buNone/>
        <a:tabLst/>
        <a:defRPr b="0" baseline="0" cap="none" i="0" spc="-44" strike="noStrike" sz="4400" u="none">
          <a:solidFill>
            <a:srgbClr val="227AAE"/>
          </a:solidFill>
          <a:uFillTx/>
          <a:latin typeface="Publico Text Roman"/>
          <a:ea typeface="Publico Text Roman"/>
          <a:cs typeface="Publico Text Roman"/>
          <a:sym typeface="Publico Text Roman"/>
        </a:defRPr>
      </a:lvl9pPr>
    </p:bodyStyle>
    <p:otherStyle>
      <a:lvl1pPr marL="0" marR="0" indent="0" algn="ctr" defTabSz="821531"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Avenir Next Medium"/>
        </a:defRPr>
      </a:lvl1pPr>
      <a:lvl2pPr marL="0" marR="0" indent="457200" algn="ctr" defTabSz="821531"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Avenir Next Medium"/>
        </a:defRPr>
      </a:lvl2pPr>
      <a:lvl3pPr marL="0" marR="0" indent="914400" algn="ctr" defTabSz="821531"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Avenir Next Medium"/>
        </a:defRPr>
      </a:lvl3pPr>
      <a:lvl4pPr marL="0" marR="0" indent="1371600" algn="ctr" defTabSz="821531"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Avenir Next Medium"/>
        </a:defRPr>
      </a:lvl4pPr>
      <a:lvl5pPr marL="0" marR="0" indent="1828800" algn="ctr" defTabSz="821531"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Avenir Next Medium"/>
        </a:defRPr>
      </a:lvl5pPr>
      <a:lvl6pPr marL="0" marR="0" indent="2286000" algn="ctr" defTabSz="821531"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Avenir Next Medium"/>
        </a:defRPr>
      </a:lvl6pPr>
      <a:lvl7pPr marL="0" marR="0" indent="2743200" algn="ctr" defTabSz="821531"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Avenir Next Medium"/>
        </a:defRPr>
      </a:lvl7pPr>
      <a:lvl8pPr marL="0" marR="0" indent="3200400" algn="ctr" defTabSz="821531"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Avenir Next Medium"/>
        </a:defRPr>
      </a:lvl8pPr>
      <a:lvl9pPr marL="0" marR="0" indent="3657600" algn="ctr" defTabSz="821531"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Avenir Next Medium"/>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6.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7.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8.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4.png"/><Relationship Id="rId4" Type="http://schemas.openxmlformats.org/officeDocument/2006/relationships/image" Target="../media/image5.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jpe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0" name="AUGUST 2025. BJÖRN HALLSTRÖM AND JOHN PROSSER"/>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AUGUST 2025. BJÖRN HALLSTRÖM AND JOHN PROSSER</a:t>
            </a:r>
          </a:p>
        </p:txBody>
      </p:sp>
      <p:sp>
        <p:nvSpPr>
          <p:cNvPr id="191" name="Encryption Tool Project"/>
          <p:cNvSpPr txBox="1"/>
          <p:nvPr>
            <p:ph type="ctrTitle"/>
          </p:nvPr>
        </p:nvSpPr>
        <p:spPr>
          <a:prstGeom prst="rect">
            <a:avLst/>
          </a:prstGeom>
        </p:spPr>
        <p:txBody>
          <a:bodyPr/>
          <a:lstStyle/>
          <a:p>
            <a:pPr/>
            <a:r>
              <a:t>Encryption Tool Project </a:t>
            </a:r>
          </a:p>
        </p:txBody>
      </p:sp>
      <p:sp>
        <p:nvSpPr>
          <p:cNvPr id="192" name="NOD CODING BOOTCAMP PROJECT 1"/>
          <p:cNvSpPr txBox="1"/>
          <p:nvPr>
            <p:ph type="subTitle" sz="quarter" idx="1"/>
          </p:nvPr>
        </p:nvSpPr>
        <p:spPr>
          <a:xfrm>
            <a:off x="1727200" y="7225241"/>
            <a:ext cx="20929600" cy="2038285"/>
          </a:xfrm>
          <a:prstGeom prst="rect">
            <a:avLst/>
          </a:prstGeom>
        </p:spPr>
        <p:txBody>
          <a:bodyPr/>
          <a:lstStyle/>
          <a:p>
            <a:pPr/>
            <a:r>
              <a:t>NOD CODING BOOTCAMP PROJECT 1</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4" name="Caesar! We have problem!"/>
          <p:cNvSpPr txBox="1"/>
          <p:nvPr>
            <p:ph type="title"/>
          </p:nvPr>
        </p:nvSpPr>
        <p:spPr>
          <a:xfrm>
            <a:off x="4470675" y="1400559"/>
            <a:ext cx="15802984" cy="2256108"/>
          </a:xfrm>
          <a:prstGeom prst="rect">
            <a:avLst/>
          </a:prstGeom>
        </p:spPr>
        <p:txBody>
          <a:bodyPr/>
          <a:lstStyle>
            <a:lvl1pPr defTabSz="490727">
              <a:defRPr spc="-100" sz="10080"/>
            </a:lvl1pPr>
          </a:lstStyle>
          <a:p>
            <a:pPr/>
            <a:r>
              <a:t>Caesar! We have problem! </a:t>
            </a:r>
          </a:p>
        </p:txBody>
      </p:sp>
      <p:sp>
        <p:nvSpPr>
          <p:cNvPr id="195" name="NOD CoDING BOOTCAMP PROJECT 1: MESSAGE ENCRYPTION TOOL"/>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NOD CoDING BOOTCAMP PROJECT 1: MESSAGE ENCRYPTION TOOL </a:t>
            </a:r>
          </a:p>
        </p:txBody>
      </p:sp>
      <p:sp>
        <p:nvSpPr>
          <p:cNvPr id="196" name="Those pesky Greeks are intercepting your messages to the generals!"/>
          <p:cNvSpPr txBox="1"/>
          <p:nvPr/>
        </p:nvSpPr>
        <p:spPr>
          <a:xfrm>
            <a:off x="12705076" y="4470203"/>
            <a:ext cx="10241582" cy="756231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lgn="ctr" defTabSz="584200">
              <a:spcBef>
                <a:spcPts val="0"/>
              </a:spcBef>
              <a:tabLst/>
              <a:defRPr spc="-84" sz="8400">
                <a:latin typeface="Publico Headline Roman"/>
                <a:ea typeface="Publico Headline Roman"/>
                <a:cs typeface="Publico Headline Roman"/>
                <a:sym typeface="Publico Headline Roman"/>
              </a:defRPr>
            </a:lvl1pPr>
          </a:lstStyle>
          <a:p>
            <a:pPr/>
            <a:r>
              <a:t>Those pesky Greeks are intercepting your messages to the generals!</a:t>
            </a:r>
          </a:p>
        </p:txBody>
      </p:sp>
      <p:pic>
        <p:nvPicPr>
          <p:cNvPr id="197" name="generated-image (1).png" descr="generated-image (1).png"/>
          <p:cNvPicPr>
            <a:picLocks noChangeAspect="1"/>
          </p:cNvPicPr>
          <p:nvPr/>
        </p:nvPicPr>
        <p:blipFill>
          <a:blip r:embed="rId2">
            <a:extLst/>
          </a:blip>
          <a:stretch>
            <a:fillRect/>
          </a:stretch>
        </p:blipFill>
        <p:spPr>
          <a:xfrm>
            <a:off x="1834122" y="4142826"/>
            <a:ext cx="9557237" cy="6371492"/>
          </a:xfrm>
          <a:prstGeom prst="rect">
            <a:avLst/>
          </a:prstGeom>
          <a:ln w="63500">
            <a:solidFill>
              <a:srgbClr val="000000"/>
            </a:solidFill>
            <a:miter lim="400000"/>
          </a:ln>
        </p:spPr>
      </p:pic>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9" name="Solution: The Caesar Cipher!"/>
          <p:cNvSpPr txBox="1"/>
          <p:nvPr>
            <p:ph type="title"/>
          </p:nvPr>
        </p:nvSpPr>
        <p:spPr>
          <a:xfrm>
            <a:off x="5594815" y="1723740"/>
            <a:ext cx="12731280" cy="1408017"/>
          </a:xfrm>
          <a:prstGeom prst="rect">
            <a:avLst/>
          </a:prstGeom>
        </p:spPr>
        <p:txBody>
          <a:bodyPr/>
          <a:lstStyle>
            <a:lvl1pPr defTabSz="502412">
              <a:defRPr spc="-73" sz="7396"/>
            </a:lvl1pPr>
          </a:lstStyle>
          <a:p>
            <a:pPr/>
            <a:r>
              <a:t>Solution: The Caesar Cipher!</a:t>
            </a:r>
          </a:p>
        </p:txBody>
      </p:sp>
      <p:sp>
        <p:nvSpPr>
          <p:cNvPr id="200" name="NOD CoDING BOOTCAMP PROJECT 1: MESSAGE ENCRYPTION TOOL"/>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NOD CoDING BOOTCAMP PROJECT 1: MESSAGE ENCRYPTION TOOL </a:t>
            </a:r>
          </a:p>
        </p:txBody>
      </p:sp>
      <p:sp>
        <p:nvSpPr>
          <p:cNvPr id="201" name="Let’s shift all letters in the alphabet to a different letter using a key, so the message is unreadable!…"/>
          <p:cNvSpPr txBox="1"/>
          <p:nvPr/>
        </p:nvSpPr>
        <p:spPr>
          <a:xfrm>
            <a:off x="593225" y="3779894"/>
            <a:ext cx="10743796" cy="841801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lgn="ctr" defTabSz="519937">
              <a:spcBef>
                <a:spcPts val="0"/>
              </a:spcBef>
              <a:tabLst/>
              <a:defRPr spc="-61" sz="6141">
                <a:latin typeface="Publico Headline Roman"/>
                <a:ea typeface="Publico Headline Roman"/>
                <a:cs typeface="Publico Headline Roman"/>
                <a:sym typeface="Publico Headline Roman"/>
              </a:defRPr>
            </a:pPr>
            <a:r>
              <a:t>Let’s shift all letters in the alphabet to a different letter using a </a:t>
            </a:r>
            <a:r>
              <a:rPr>
                <a:solidFill>
                  <a:srgbClr val="217AAF"/>
                </a:solidFill>
              </a:rPr>
              <a:t>key</a:t>
            </a:r>
            <a:r>
              <a:t>, so the message is unreadable!</a:t>
            </a:r>
          </a:p>
          <a:p>
            <a:pPr algn="ctr" defTabSz="519937">
              <a:spcBef>
                <a:spcPts val="0"/>
              </a:spcBef>
              <a:tabLst/>
              <a:defRPr spc="-61" sz="6141">
                <a:latin typeface="Publico Headline Roman"/>
                <a:ea typeface="Publico Headline Roman"/>
                <a:cs typeface="Publico Headline Roman"/>
                <a:sym typeface="Publico Headline Roman"/>
              </a:defRPr>
            </a:pPr>
          </a:p>
          <a:p>
            <a:pPr algn="ctr" defTabSz="519937">
              <a:spcBef>
                <a:spcPts val="0"/>
              </a:spcBef>
              <a:tabLst/>
              <a:defRPr spc="-61" sz="6141">
                <a:latin typeface="Publico Headline Roman"/>
                <a:ea typeface="Publico Headline Roman"/>
                <a:cs typeface="Publico Headline Roman"/>
                <a:sym typeface="Publico Headline Roman"/>
              </a:defRPr>
            </a:pPr>
            <a:r>
              <a:t>The generals in the field can recover the message </a:t>
            </a:r>
            <a:r>
              <a:rPr>
                <a:solidFill>
                  <a:srgbClr val="217AAF"/>
                </a:solidFill>
              </a:rPr>
              <a:t>by using the same key.</a:t>
            </a:r>
            <a:endParaRPr>
              <a:solidFill>
                <a:srgbClr val="217AAF"/>
              </a:solidFill>
            </a:endParaRPr>
          </a:p>
          <a:p>
            <a:pPr algn="ctr" defTabSz="519937">
              <a:spcBef>
                <a:spcPts val="0"/>
              </a:spcBef>
              <a:tabLst/>
              <a:defRPr spc="-55" sz="5518">
                <a:latin typeface="+mn-lt"/>
                <a:ea typeface="+mn-ea"/>
                <a:cs typeface="+mn-cs"/>
                <a:sym typeface="Publico Headline Black"/>
              </a:defRPr>
            </a:pPr>
          </a:p>
        </p:txBody>
      </p:sp>
      <p:pic>
        <p:nvPicPr>
          <p:cNvPr id="202" name="pasted-movie.png" descr="pasted-movie.png"/>
          <p:cNvPicPr>
            <a:picLocks noChangeAspect="1"/>
          </p:cNvPicPr>
          <p:nvPr/>
        </p:nvPicPr>
        <p:blipFill>
          <a:blip r:embed="rId3">
            <a:extLst/>
          </a:blip>
          <a:stretch>
            <a:fillRect/>
          </a:stretch>
        </p:blipFill>
        <p:spPr>
          <a:xfrm>
            <a:off x="13825831" y="6040571"/>
            <a:ext cx="9016694" cy="3817068"/>
          </a:xfrm>
          <a:prstGeom prst="rect">
            <a:avLst/>
          </a:prstGeom>
          <a:ln w="63500">
            <a:solidFill>
              <a:srgbClr val="000000"/>
            </a:solidFill>
            <a:miter lim="400000"/>
          </a:ln>
        </p:spPr>
      </p:pic>
      <p:sp>
        <p:nvSpPr>
          <p:cNvPr id="203" name="Example: Key = -3…"/>
          <p:cNvSpPr txBox="1"/>
          <p:nvPr/>
        </p:nvSpPr>
        <p:spPr>
          <a:xfrm>
            <a:off x="12581006" y="3155309"/>
            <a:ext cx="11506343" cy="240896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ctr" defTabSz="584200">
              <a:spcBef>
                <a:spcPts val="0"/>
              </a:spcBef>
              <a:tabLst/>
              <a:defRPr spc="-53" sz="5300" u="sng">
                <a:latin typeface="Publico Headline Roman"/>
                <a:ea typeface="Publico Headline Roman"/>
                <a:cs typeface="Publico Headline Roman"/>
                <a:sym typeface="Publico Headline Roman"/>
              </a:defRPr>
            </a:pPr>
            <a:r>
              <a:t>Example: Key = -3</a:t>
            </a:r>
          </a:p>
          <a:p>
            <a:pPr algn="ctr" defTabSz="584200">
              <a:spcBef>
                <a:spcPts val="0"/>
              </a:spcBef>
              <a:tabLst/>
              <a:defRPr spc="-53" sz="5300">
                <a:latin typeface="Publico Headline Roman"/>
                <a:ea typeface="Publico Headline Roman"/>
                <a:cs typeface="Publico Headline Roman"/>
                <a:sym typeface="Publico Headline Roman"/>
              </a:defRPr>
            </a:pPr>
            <a:r>
              <a:t> </a:t>
            </a:r>
          </a:p>
          <a:p>
            <a:pPr algn="ctr" defTabSz="584200">
              <a:spcBef>
                <a:spcPts val="0"/>
              </a:spcBef>
              <a:tabLst/>
              <a:defRPr spc="-53" sz="5300">
                <a:latin typeface="Publico Headline Roman"/>
                <a:ea typeface="Publico Headline Roman"/>
                <a:cs typeface="Publico Headline Roman"/>
                <a:sym typeface="Publico Headline Roman"/>
              </a:defRPr>
            </a:pPr>
            <a:r>
              <a:t>Shift all letter’s down by 3. </a:t>
            </a:r>
          </a:p>
        </p:txBody>
      </p:sp>
      <p:sp>
        <p:nvSpPr>
          <p:cNvPr id="204" name="“hello world” becomes “ebiil tloia”"/>
          <p:cNvSpPr txBox="1"/>
          <p:nvPr/>
        </p:nvSpPr>
        <p:spPr>
          <a:xfrm>
            <a:off x="12758755" y="10333938"/>
            <a:ext cx="11506343" cy="98387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defTabSz="584200">
              <a:spcBef>
                <a:spcPts val="0"/>
              </a:spcBef>
              <a:tabLst/>
              <a:defRPr spc="-53" sz="5300">
                <a:latin typeface="Publico Headline Roman"/>
                <a:ea typeface="Publico Headline Roman"/>
                <a:cs typeface="Publico Headline Roman"/>
                <a:sym typeface="Publico Headline Roman"/>
              </a:defRPr>
            </a:lvl1pPr>
          </a:lstStyle>
          <a:p>
            <a:pPr/>
            <a:r>
              <a:t>“hello world” becomes “ebiil tloia”</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8" name="Caesar! We have another problem!"/>
          <p:cNvSpPr txBox="1"/>
          <p:nvPr>
            <p:ph type="title"/>
          </p:nvPr>
        </p:nvSpPr>
        <p:spPr>
          <a:xfrm>
            <a:off x="4470676" y="1400559"/>
            <a:ext cx="15802983" cy="2256108"/>
          </a:xfrm>
          <a:prstGeom prst="rect">
            <a:avLst/>
          </a:prstGeom>
        </p:spPr>
        <p:txBody>
          <a:bodyPr/>
          <a:lstStyle>
            <a:lvl1pPr defTabSz="368045">
              <a:defRPr spc="-75" sz="7560"/>
            </a:lvl1pPr>
          </a:lstStyle>
          <a:p>
            <a:pPr/>
            <a:r>
              <a:t>Caesar! We have another problem! </a:t>
            </a:r>
          </a:p>
        </p:txBody>
      </p:sp>
      <p:sp>
        <p:nvSpPr>
          <p:cNvPr id="209" name="NOD CoDING BOOTCAMP PROJECT 1: MESSAGE ENCRYPTION TOOL"/>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NOD CoDING BOOTCAMP PROJECT 1: MESSAGE ENCRYPTION TOOL </a:t>
            </a:r>
          </a:p>
        </p:txBody>
      </p:sp>
      <p:sp>
        <p:nvSpPr>
          <p:cNvPr id="210" name="Computers have rendered your cipher completely useless!…"/>
          <p:cNvSpPr txBox="1"/>
          <p:nvPr/>
        </p:nvSpPr>
        <p:spPr>
          <a:xfrm>
            <a:off x="10918855" y="3076845"/>
            <a:ext cx="12180518" cy="728992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lgn="ctr" defTabSz="525779">
              <a:spcBef>
                <a:spcPts val="0"/>
              </a:spcBef>
              <a:tabLst/>
              <a:defRPr spc="-50" sz="5040">
                <a:latin typeface="+mn-lt"/>
                <a:ea typeface="+mn-ea"/>
                <a:cs typeface="+mn-cs"/>
                <a:sym typeface="Publico Headline Black"/>
              </a:defRPr>
            </a:pPr>
            <a:r>
              <a:t>Computers have rendered your cipher completely useless!</a:t>
            </a:r>
          </a:p>
          <a:p>
            <a:pPr algn="ctr" defTabSz="525779">
              <a:spcBef>
                <a:spcPts val="0"/>
              </a:spcBef>
              <a:tabLst/>
              <a:defRPr spc="-50" sz="5040">
                <a:latin typeface="+mn-lt"/>
                <a:ea typeface="+mn-ea"/>
                <a:cs typeface="+mn-cs"/>
                <a:sym typeface="Publico Headline Black"/>
              </a:defRPr>
            </a:pPr>
          </a:p>
          <a:p>
            <a:pPr algn="ctr" defTabSz="525779">
              <a:spcBef>
                <a:spcPts val="0"/>
              </a:spcBef>
              <a:tabLst/>
              <a:defRPr spc="-50" sz="5040">
                <a:latin typeface="Publico Headline Roman"/>
                <a:ea typeface="Publico Headline Roman"/>
                <a:cs typeface="Publico Headline Roman"/>
                <a:sym typeface="Publico Headline Roman"/>
              </a:defRPr>
            </a:pPr>
            <a:r>
              <a:t>1. A modern computer could easily discover the key by quickly testing all possible options</a:t>
            </a:r>
          </a:p>
          <a:p>
            <a:pPr algn="ctr" defTabSz="525779">
              <a:spcBef>
                <a:spcPts val="0"/>
              </a:spcBef>
              <a:tabLst/>
              <a:defRPr spc="-50" sz="5040">
                <a:latin typeface="Publico Headline Roman"/>
                <a:ea typeface="Publico Headline Roman"/>
                <a:cs typeface="Publico Headline Roman"/>
                <a:sym typeface="Publico Headline Roman"/>
              </a:defRPr>
            </a:pPr>
          </a:p>
          <a:p>
            <a:pPr algn="ctr" defTabSz="525779">
              <a:spcBef>
                <a:spcPts val="0"/>
              </a:spcBef>
              <a:tabLst/>
              <a:defRPr spc="-50" sz="5040">
                <a:latin typeface="Publico Headline Roman"/>
                <a:ea typeface="Publico Headline Roman"/>
                <a:cs typeface="Publico Headline Roman"/>
                <a:sym typeface="Publico Headline Roman"/>
              </a:defRPr>
            </a:pPr>
            <a:r>
              <a:t>2. Even if that wasn’t the case, how can we exchange a key over the internet in the first place?</a:t>
            </a:r>
          </a:p>
        </p:txBody>
      </p:sp>
      <p:pic>
        <p:nvPicPr>
          <p:cNvPr id="211" name="pasted-movie.png" descr="pasted-movie.png"/>
          <p:cNvPicPr>
            <a:picLocks noChangeAspect="1"/>
          </p:cNvPicPr>
          <p:nvPr/>
        </p:nvPicPr>
        <p:blipFill>
          <a:blip r:embed="rId2">
            <a:extLst/>
          </a:blip>
          <a:stretch>
            <a:fillRect/>
          </a:stretch>
        </p:blipFill>
        <p:spPr>
          <a:xfrm>
            <a:off x="2080712" y="3059045"/>
            <a:ext cx="7289919" cy="7289920"/>
          </a:xfrm>
          <a:prstGeom prst="rect">
            <a:avLst/>
          </a:prstGeom>
          <a:ln w="63500">
            <a:solidFill>
              <a:srgbClr val="000000"/>
            </a:solidFill>
            <a:miter lim="400000"/>
          </a:ln>
        </p:spPr>
      </p:pic>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3" name="Solution: RSA Encryption!"/>
          <p:cNvSpPr txBox="1"/>
          <p:nvPr>
            <p:ph type="title"/>
          </p:nvPr>
        </p:nvSpPr>
        <p:spPr>
          <a:xfrm>
            <a:off x="6300210" y="1723740"/>
            <a:ext cx="11293389" cy="1408017"/>
          </a:xfrm>
          <a:prstGeom prst="rect">
            <a:avLst/>
          </a:prstGeom>
        </p:spPr>
        <p:txBody>
          <a:bodyPr/>
          <a:lstStyle>
            <a:lvl1pPr defTabSz="484886">
              <a:defRPr spc="-71" sz="7137"/>
            </a:lvl1pPr>
          </a:lstStyle>
          <a:p>
            <a:pPr/>
            <a:r>
              <a:t>Solution: RSA Encryption!</a:t>
            </a:r>
          </a:p>
        </p:txBody>
      </p:sp>
      <p:sp>
        <p:nvSpPr>
          <p:cNvPr id="214" name="NOD CoDING BOOTCAMP PROJECT 1: MESSAGE ENCRYPTION TOOL"/>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NOD CoDING BOOTCAMP PROJECT 1: MESSAGE ENCRYPTION TOOL </a:t>
            </a:r>
          </a:p>
        </p:txBody>
      </p:sp>
      <p:sp>
        <p:nvSpPr>
          <p:cNvPr id="215" name="RSA encryption uses an integer factorisation problem that digital computers find very difficult to solve."/>
          <p:cNvSpPr txBox="1"/>
          <p:nvPr/>
        </p:nvSpPr>
        <p:spPr>
          <a:xfrm>
            <a:off x="1708199" y="3129191"/>
            <a:ext cx="9707337" cy="283942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lgn="ctr" defTabSz="414781">
              <a:spcBef>
                <a:spcPts val="0"/>
              </a:spcBef>
              <a:tabLst/>
              <a:defRPr spc="-48" sz="4899">
                <a:latin typeface="Publico Headline Roman"/>
                <a:ea typeface="Publico Headline Roman"/>
                <a:cs typeface="Publico Headline Roman"/>
                <a:sym typeface="Publico Headline Roman"/>
              </a:defRPr>
            </a:pPr>
            <a:r>
              <a:t>RSA encryption uses an integer factorisation problem that </a:t>
            </a:r>
            <a:r>
              <a:rPr>
                <a:solidFill>
                  <a:srgbClr val="217AAF"/>
                </a:solidFill>
              </a:rPr>
              <a:t>digital computers find very difficult to solve.</a:t>
            </a:r>
            <a:r>
              <a:t> </a:t>
            </a:r>
          </a:p>
        </p:txBody>
      </p:sp>
      <p:sp>
        <p:nvSpPr>
          <p:cNvPr id="216" name="Factoring numbers is hard!…"/>
          <p:cNvSpPr txBox="1"/>
          <p:nvPr/>
        </p:nvSpPr>
        <p:spPr>
          <a:xfrm>
            <a:off x="12677961" y="3220862"/>
            <a:ext cx="9505696" cy="8885379"/>
          </a:xfrm>
          <a:prstGeom prst="rect">
            <a:avLst/>
          </a:prstGeom>
          <a:ln w="63500">
            <a:solidFill>
              <a:srgbClr val="000000"/>
            </a:solidFill>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ctr" defTabSz="584200">
              <a:spcBef>
                <a:spcPts val="0"/>
              </a:spcBef>
              <a:tabLst/>
              <a:defRPr spc="-53" sz="5300" u="sng">
                <a:latin typeface="Publico Headline Roman"/>
                <a:ea typeface="Publico Headline Roman"/>
                <a:cs typeface="Publico Headline Roman"/>
                <a:sym typeface="Publico Headline Roman"/>
              </a:defRPr>
            </a:pPr>
            <a:r>
              <a:t>Factoring numbers is hard! </a:t>
            </a:r>
          </a:p>
          <a:p>
            <a:pPr algn="ctr" defTabSz="584200">
              <a:spcBef>
                <a:spcPts val="0"/>
              </a:spcBef>
              <a:tabLst/>
              <a:defRPr spc="-53" sz="5300">
                <a:latin typeface="Publico Headline Roman"/>
                <a:ea typeface="Publico Headline Roman"/>
                <a:cs typeface="Publico Headline Roman"/>
                <a:sym typeface="Publico Headline Roman"/>
              </a:defRPr>
            </a:pPr>
            <a:r>
              <a:t> </a:t>
            </a:r>
          </a:p>
          <a:p>
            <a:pPr algn="ctr" defTabSz="584200">
              <a:spcBef>
                <a:spcPts val="0"/>
              </a:spcBef>
              <a:tabLst/>
              <a:defRPr spc="-53" sz="5300">
                <a:latin typeface="Publico Headline Roman"/>
                <a:ea typeface="Publico Headline Roman"/>
                <a:cs typeface="Publico Headline Roman"/>
                <a:sym typeface="Publico Headline Roman"/>
              </a:defRPr>
            </a:pPr>
            <a:r>
              <a:t>What are the prime factors of</a:t>
            </a:r>
          </a:p>
          <a:p>
            <a:pPr algn="ctr" defTabSz="584200">
              <a:spcBef>
                <a:spcPts val="0"/>
              </a:spcBef>
              <a:tabLst/>
              <a:defRPr spc="-53" sz="5300">
                <a:latin typeface="Publico Headline Roman"/>
                <a:ea typeface="Publico Headline Roman"/>
                <a:cs typeface="Publico Headline Roman"/>
                <a:sym typeface="Publico Headline Roman"/>
              </a:defRPr>
            </a:pPr>
          </a:p>
          <a:p>
            <a:pPr algn="ctr" defTabSz="584200">
              <a:spcBef>
                <a:spcPts val="0"/>
              </a:spcBef>
              <a:tabLst/>
              <a:defRPr spc="-53" sz="5300">
                <a:latin typeface="Publico Headline Roman"/>
                <a:ea typeface="Publico Headline Roman"/>
                <a:cs typeface="Publico Headline Roman"/>
                <a:sym typeface="Publico Headline Roman"/>
              </a:defRPr>
            </a:pPr>
            <a:r>
              <a:t>n = 7470451395944986</a:t>
            </a:r>
          </a:p>
          <a:p>
            <a:pPr algn="ctr" defTabSz="584200">
              <a:spcBef>
                <a:spcPts val="0"/>
              </a:spcBef>
              <a:tabLst/>
              <a:defRPr spc="-53" sz="5300">
                <a:latin typeface="Publico Headline Roman"/>
                <a:ea typeface="Publico Headline Roman"/>
                <a:cs typeface="Publico Headline Roman"/>
                <a:sym typeface="Publico Headline Roman"/>
              </a:defRPr>
            </a:pPr>
            <a:r>
              <a:t>28369957449301448292019?</a:t>
            </a:r>
          </a:p>
          <a:p>
            <a:pPr algn="ctr" defTabSz="584200">
              <a:spcBef>
                <a:spcPts val="0"/>
              </a:spcBef>
              <a:tabLst/>
              <a:defRPr spc="-53" sz="5300">
                <a:latin typeface="Publico Headline Roman"/>
                <a:ea typeface="Publico Headline Roman"/>
                <a:cs typeface="Publico Headline Roman"/>
                <a:sym typeface="Publico Headline Roman"/>
              </a:defRPr>
            </a:pPr>
          </a:p>
          <a:p>
            <a:pPr algn="ctr" defTabSz="584200">
              <a:spcBef>
                <a:spcPts val="0"/>
              </a:spcBef>
              <a:tabLst/>
              <a:defRPr spc="-53" sz="5300">
                <a:latin typeface="Publico Headline Roman"/>
                <a:ea typeface="Publico Headline Roman"/>
                <a:cs typeface="Publico Headline Roman"/>
                <a:sym typeface="Publico Headline Roman"/>
              </a:defRPr>
            </a:pPr>
            <a:r>
              <a:t>Answer:</a:t>
            </a:r>
          </a:p>
          <a:p>
            <a:pPr algn="ctr" defTabSz="584200">
              <a:spcBef>
                <a:spcPts val="0"/>
              </a:spcBef>
              <a:tabLst/>
              <a:defRPr spc="-53" sz="5300">
                <a:latin typeface="Publico Headline Roman"/>
                <a:ea typeface="Publico Headline Roman"/>
                <a:cs typeface="Publico Headline Roman"/>
                <a:sym typeface="Publico Headline Roman"/>
              </a:defRPr>
            </a:pPr>
          </a:p>
          <a:p>
            <a:pPr algn="ctr" defTabSz="584200">
              <a:spcBef>
                <a:spcPts val="0"/>
              </a:spcBef>
              <a:tabLst/>
              <a:defRPr spc="-53" sz="5300">
                <a:latin typeface="Publico Headline Roman"/>
                <a:ea typeface="Publico Headline Roman"/>
                <a:cs typeface="Publico Headline Roman"/>
                <a:sym typeface="Publico Headline Roman"/>
              </a:defRPr>
            </a:pPr>
            <a:r>
              <a:t>p = 23058430092136939511</a:t>
            </a:r>
          </a:p>
          <a:p>
            <a:pPr algn="ctr" defTabSz="584200">
              <a:spcBef>
                <a:spcPts val="0"/>
              </a:spcBef>
              <a:tabLst/>
              <a:defRPr spc="-53" sz="5300">
                <a:latin typeface="Publico Headline Roman"/>
                <a:ea typeface="Publico Headline Roman"/>
                <a:cs typeface="Publico Headline Roman"/>
                <a:sym typeface="Publico Headline Roman"/>
              </a:defRPr>
            </a:pPr>
            <a:r>
              <a:t>q = 32416190007117255629</a:t>
            </a:r>
          </a:p>
        </p:txBody>
      </p:sp>
      <p:sp>
        <p:nvSpPr>
          <p:cNvPr id="217" name="Rectangle"/>
          <p:cNvSpPr/>
          <p:nvPr/>
        </p:nvSpPr>
        <p:spPr>
          <a:xfrm>
            <a:off x="13016411" y="7943668"/>
            <a:ext cx="8828796" cy="3767442"/>
          </a:xfrm>
          <a:prstGeom prst="rect">
            <a:avLst/>
          </a:prstGeom>
          <a:solidFill>
            <a:srgbClr val="F0EBE0"/>
          </a:solidFill>
          <a:ln w="12700">
            <a:miter lim="400000"/>
          </a:ln>
        </p:spPr>
        <p:txBody>
          <a:bodyPr lIns="50800" tIns="50800" rIns="50800" bIns="50800" anchor="ctr"/>
          <a:lstStyle/>
          <a:p>
            <a:pPr algn="ctr">
              <a:lnSpc>
                <a:spcPct val="100000"/>
              </a:lnSpc>
              <a:spcBef>
                <a:spcPts val="0"/>
              </a:spcBef>
              <a:defRPr cap="all" sz="3000">
                <a:solidFill>
                  <a:srgbClr val="FFFFFF"/>
                </a:solidFill>
                <a:latin typeface="Publico Text Roman"/>
                <a:ea typeface="Publico Text Roman"/>
                <a:cs typeface="Publico Text Roman"/>
                <a:sym typeface="Publico Text Roman"/>
              </a:defRPr>
            </a:pP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1" name="Solution: RSA Encryption!"/>
          <p:cNvSpPr txBox="1"/>
          <p:nvPr>
            <p:ph type="title"/>
          </p:nvPr>
        </p:nvSpPr>
        <p:spPr>
          <a:xfrm>
            <a:off x="6300210" y="1723740"/>
            <a:ext cx="11293389" cy="1408017"/>
          </a:xfrm>
          <a:prstGeom prst="rect">
            <a:avLst/>
          </a:prstGeom>
        </p:spPr>
        <p:txBody>
          <a:bodyPr/>
          <a:lstStyle>
            <a:lvl1pPr defTabSz="484886">
              <a:defRPr spc="-71" sz="7137"/>
            </a:lvl1pPr>
          </a:lstStyle>
          <a:p>
            <a:pPr/>
            <a:r>
              <a:t>Solution: RSA Encryption!</a:t>
            </a:r>
          </a:p>
        </p:txBody>
      </p:sp>
      <p:sp>
        <p:nvSpPr>
          <p:cNvPr id="222" name="NOD CoDING BOOTCAMP PROJECT 1: MESSAGE ENCRYPTION TOOL"/>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NOD CoDING BOOTCAMP PROJECT 1: MESSAGE ENCRYPTION TOOL </a:t>
            </a:r>
          </a:p>
        </p:txBody>
      </p:sp>
      <p:sp>
        <p:nvSpPr>
          <p:cNvPr id="223" name="RSA encryption uses an integer factorisation problem that digital computers find very difficult to solve."/>
          <p:cNvSpPr txBox="1"/>
          <p:nvPr/>
        </p:nvSpPr>
        <p:spPr>
          <a:xfrm>
            <a:off x="1708199" y="3129191"/>
            <a:ext cx="9707337" cy="283942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lgn="ctr" defTabSz="414781">
              <a:spcBef>
                <a:spcPts val="0"/>
              </a:spcBef>
              <a:tabLst/>
              <a:defRPr spc="-48" sz="4899">
                <a:latin typeface="Publico Headline Roman"/>
                <a:ea typeface="Publico Headline Roman"/>
                <a:cs typeface="Publico Headline Roman"/>
                <a:sym typeface="Publico Headline Roman"/>
              </a:defRPr>
            </a:pPr>
            <a:r>
              <a:t>RSA encryption uses an integer factorisation problem that </a:t>
            </a:r>
            <a:r>
              <a:rPr>
                <a:solidFill>
                  <a:srgbClr val="217AAF"/>
                </a:solidFill>
              </a:rPr>
              <a:t>digital computers find very difficult to solve.</a:t>
            </a:r>
            <a:r>
              <a:t> </a:t>
            </a:r>
          </a:p>
        </p:txBody>
      </p:sp>
      <p:sp>
        <p:nvSpPr>
          <p:cNvPr id="224" name="Factoring numbers is hard!…"/>
          <p:cNvSpPr txBox="1"/>
          <p:nvPr/>
        </p:nvSpPr>
        <p:spPr>
          <a:xfrm>
            <a:off x="12677960" y="3220862"/>
            <a:ext cx="9505697" cy="8885379"/>
          </a:xfrm>
          <a:prstGeom prst="rect">
            <a:avLst/>
          </a:prstGeom>
          <a:ln w="63500">
            <a:solidFill>
              <a:srgbClr val="000000"/>
            </a:solidFill>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ctr" defTabSz="584200">
              <a:spcBef>
                <a:spcPts val="0"/>
              </a:spcBef>
              <a:tabLst/>
              <a:defRPr spc="-53" sz="5300" u="sng">
                <a:latin typeface="Publico Headline Roman"/>
                <a:ea typeface="Publico Headline Roman"/>
                <a:cs typeface="Publico Headline Roman"/>
                <a:sym typeface="Publico Headline Roman"/>
              </a:defRPr>
            </a:pPr>
            <a:r>
              <a:t>Factoring numbers is hard! </a:t>
            </a:r>
          </a:p>
          <a:p>
            <a:pPr algn="ctr" defTabSz="584200">
              <a:spcBef>
                <a:spcPts val="0"/>
              </a:spcBef>
              <a:tabLst/>
              <a:defRPr spc="-53" sz="5300">
                <a:latin typeface="Publico Headline Roman"/>
                <a:ea typeface="Publico Headline Roman"/>
                <a:cs typeface="Publico Headline Roman"/>
                <a:sym typeface="Publico Headline Roman"/>
              </a:defRPr>
            </a:pPr>
            <a:r>
              <a:t> </a:t>
            </a:r>
          </a:p>
          <a:p>
            <a:pPr algn="ctr" defTabSz="584200">
              <a:spcBef>
                <a:spcPts val="0"/>
              </a:spcBef>
              <a:tabLst/>
              <a:defRPr spc="-53" sz="5300">
                <a:latin typeface="Publico Headline Roman"/>
                <a:ea typeface="Publico Headline Roman"/>
                <a:cs typeface="Publico Headline Roman"/>
                <a:sym typeface="Publico Headline Roman"/>
              </a:defRPr>
            </a:pPr>
            <a:r>
              <a:t>What are the prime factors of</a:t>
            </a:r>
          </a:p>
          <a:p>
            <a:pPr algn="ctr" defTabSz="584200">
              <a:spcBef>
                <a:spcPts val="0"/>
              </a:spcBef>
              <a:tabLst/>
              <a:defRPr spc="-53" sz="5300">
                <a:latin typeface="Publico Headline Roman"/>
                <a:ea typeface="Publico Headline Roman"/>
                <a:cs typeface="Publico Headline Roman"/>
                <a:sym typeface="Publico Headline Roman"/>
              </a:defRPr>
            </a:pPr>
          </a:p>
          <a:p>
            <a:pPr algn="ctr" defTabSz="584200">
              <a:spcBef>
                <a:spcPts val="0"/>
              </a:spcBef>
              <a:tabLst/>
              <a:defRPr spc="-53" sz="5300">
                <a:latin typeface="Publico Headline Roman"/>
                <a:ea typeface="Publico Headline Roman"/>
                <a:cs typeface="Publico Headline Roman"/>
                <a:sym typeface="Publico Headline Roman"/>
              </a:defRPr>
            </a:pPr>
            <a:r>
              <a:t>n = 7470451395944986</a:t>
            </a:r>
          </a:p>
          <a:p>
            <a:pPr algn="ctr" defTabSz="584200">
              <a:spcBef>
                <a:spcPts val="0"/>
              </a:spcBef>
              <a:tabLst/>
              <a:defRPr spc="-53" sz="5300">
                <a:latin typeface="Publico Headline Roman"/>
                <a:ea typeface="Publico Headline Roman"/>
                <a:cs typeface="Publico Headline Roman"/>
                <a:sym typeface="Publico Headline Roman"/>
              </a:defRPr>
            </a:pPr>
            <a:r>
              <a:t>28369957449301448292019?</a:t>
            </a:r>
          </a:p>
          <a:p>
            <a:pPr algn="ctr" defTabSz="584200">
              <a:spcBef>
                <a:spcPts val="0"/>
              </a:spcBef>
              <a:tabLst/>
              <a:defRPr spc="-53" sz="5300">
                <a:latin typeface="Publico Headline Roman"/>
                <a:ea typeface="Publico Headline Roman"/>
                <a:cs typeface="Publico Headline Roman"/>
                <a:sym typeface="Publico Headline Roman"/>
              </a:defRPr>
            </a:pPr>
          </a:p>
          <a:p>
            <a:pPr algn="ctr" defTabSz="584200">
              <a:spcBef>
                <a:spcPts val="0"/>
              </a:spcBef>
              <a:tabLst/>
              <a:defRPr spc="-53" sz="5300">
                <a:latin typeface="Publico Headline Roman"/>
                <a:ea typeface="Publico Headline Roman"/>
                <a:cs typeface="Publico Headline Roman"/>
                <a:sym typeface="Publico Headline Roman"/>
              </a:defRPr>
            </a:pPr>
            <a:r>
              <a:t>Answer:</a:t>
            </a:r>
          </a:p>
          <a:p>
            <a:pPr algn="ctr" defTabSz="584200">
              <a:spcBef>
                <a:spcPts val="0"/>
              </a:spcBef>
              <a:tabLst/>
              <a:defRPr spc="-53" sz="5300">
                <a:latin typeface="Publico Headline Roman"/>
                <a:ea typeface="Publico Headline Roman"/>
                <a:cs typeface="Publico Headline Roman"/>
                <a:sym typeface="Publico Headline Roman"/>
              </a:defRPr>
            </a:pPr>
          </a:p>
          <a:p>
            <a:pPr algn="ctr" defTabSz="584200">
              <a:spcBef>
                <a:spcPts val="0"/>
              </a:spcBef>
              <a:tabLst/>
              <a:defRPr spc="-53" sz="5300">
                <a:latin typeface="Publico Headline Roman"/>
                <a:ea typeface="Publico Headline Roman"/>
                <a:cs typeface="Publico Headline Roman"/>
                <a:sym typeface="Publico Headline Roman"/>
              </a:defRPr>
            </a:pPr>
            <a:r>
              <a:t>p = 23058430092136939511</a:t>
            </a:r>
          </a:p>
          <a:p>
            <a:pPr algn="ctr" defTabSz="584200">
              <a:spcBef>
                <a:spcPts val="0"/>
              </a:spcBef>
              <a:tabLst/>
              <a:defRPr spc="-53" sz="5300">
                <a:latin typeface="Publico Headline Roman"/>
                <a:ea typeface="Publico Headline Roman"/>
                <a:cs typeface="Publico Headline Roman"/>
                <a:sym typeface="Publico Headline Roman"/>
              </a:defRPr>
            </a:pPr>
            <a:r>
              <a:t>q = 32416190007117255629</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8" name="Solution: RSA Encryption!"/>
          <p:cNvSpPr txBox="1"/>
          <p:nvPr>
            <p:ph type="title"/>
          </p:nvPr>
        </p:nvSpPr>
        <p:spPr>
          <a:xfrm>
            <a:off x="6300210" y="1723740"/>
            <a:ext cx="11293389" cy="1408017"/>
          </a:xfrm>
          <a:prstGeom prst="rect">
            <a:avLst/>
          </a:prstGeom>
        </p:spPr>
        <p:txBody>
          <a:bodyPr/>
          <a:lstStyle>
            <a:lvl1pPr defTabSz="484886">
              <a:defRPr spc="-71" sz="7137"/>
            </a:lvl1pPr>
          </a:lstStyle>
          <a:p>
            <a:pPr/>
            <a:r>
              <a:t>Solution: RSA Encryption!</a:t>
            </a:r>
          </a:p>
        </p:txBody>
      </p:sp>
      <p:sp>
        <p:nvSpPr>
          <p:cNvPr id="229" name="NOD CoDING BOOTCAMP PROJECT 1: MESSAGE ENCRYPTION TOOL"/>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NOD CoDING BOOTCAMP PROJECT 1: MESSAGE ENCRYPTION TOOL </a:t>
            </a:r>
          </a:p>
        </p:txBody>
      </p:sp>
      <p:sp>
        <p:nvSpPr>
          <p:cNvPr id="230" name="RSA encryption uses an integer factorisation problem that digital computers find very difficult to solve."/>
          <p:cNvSpPr txBox="1"/>
          <p:nvPr/>
        </p:nvSpPr>
        <p:spPr>
          <a:xfrm>
            <a:off x="1708199" y="3129191"/>
            <a:ext cx="9707337" cy="283942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lgn="ctr" defTabSz="414781">
              <a:spcBef>
                <a:spcPts val="0"/>
              </a:spcBef>
              <a:tabLst/>
              <a:defRPr spc="-48" sz="4899">
                <a:latin typeface="Publico Headline Roman"/>
                <a:ea typeface="Publico Headline Roman"/>
                <a:cs typeface="Publico Headline Roman"/>
                <a:sym typeface="Publico Headline Roman"/>
              </a:defRPr>
            </a:pPr>
            <a:r>
              <a:t>RSA encryption uses an integer factorisation problem that </a:t>
            </a:r>
            <a:r>
              <a:rPr>
                <a:solidFill>
                  <a:srgbClr val="217AAF"/>
                </a:solidFill>
              </a:rPr>
              <a:t>digital computers find very difficult to solve.</a:t>
            </a:r>
            <a:r>
              <a:t> </a:t>
            </a:r>
          </a:p>
        </p:txBody>
      </p:sp>
      <p:sp>
        <p:nvSpPr>
          <p:cNvPr id="231" name="Factoring numbers is hard!…"/>
          <p:cNvSpPr txBox="1"/>
          <p:nvPr/>
        </p:nvSpPr>
        <p:spPr>
          <a:xfrm>
            <a:off x="12677961" y="3220862"/>
            <a:ext cx="9505696" cy="8885379"/>
          </a:xfrm>
          <a:prstGeom prst="rect">
            <a:avLst/>
          </a:prstGeom>
          <a:ln w="63500">
            <a:solidFill>
              <a:srgbClr val="000000"/>
            </a:solidFill>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ctr" defTabSz="584200">
              <a:spcBef>
                <a:spcPts val="0"/>
              </a:spcBef>
              <a:tabLst/>
              <a:defRPr spc="-53" sz="5300" u="sng">
                <a:latin typeface="Publico Headline Roman"/>
                <a:ea typeface="Publico Headline Roman"/>
                <a:cs typeface="Publico Headline Roman"/>
                <a:sym typeface="Publico Headline Roman"/>
              </a:defRPr>
            </a:pPr>
            <a:r>
              <a:t>Factoring numbers is hard! </a:t>
            </a:r>
          </a:p>
          <a:p>
            <a:pPr algn="ctr" defTabSz="584200">
              <a:spcBef>
                <a:spcPts val="0"/>
              </a:spcBef>
              <a:tabLst/>
              <a:defRPr spc="-53" sz="5300">
                <a:latin typeface="Publico Headline Roman"/>
                <a:ea typeface="Publico Headline Roman"/>
                <a:cs typeface="Publico Headline Roman"/>
                <a:sym typeface="Publico Headline Roman"/>
              </a:defRPr>
            </a:pPr>
            <a:r>
              <a:t> </a:t>
            </a:r>
          </a:p>
          <a:p>
            <a:pPr algn="ctr" defTabSz="584200">
              <a:spcBef>
                <a:spcPts val="0"/>
              </a:spcBef>
              <a:tabLst/>
              <a:defRPr spc="-53" sz="5300">
                <a:latin typeface="Publico Headline Roman"/>
                <a:ea typeface="Publico Headline Roman"/>
                <a:cs typeface="Publico Headline Roman"/>
                <a:sym typeface="Publico Headline Roman"/>
              </a:defRPr>
            </a:pPr>
            <a:r>
              <a:t>What are the prime factors of</a:t>
            </a:r>
          </a:p>
          <a:p>
            <a:pPr algn="ctr" defTabSz="584200">
              <a:spcBef>
                <a:spcPts val="0"/>
              </a:spcBef>
              <a:tabLst/>
              <a:defRPr spc="-53" sz="5300">
                <a:latin typeface="Publico Headline Roman"/>
                <a:ea typeface="Publico Headline Roman"/>
                <a:cs typeface="Publico Headline Roman"/>
                <a:sym typeface="Publico Headline Roman"/>
              </a:defRPr>
            </a:pPr>
          </a:p>
          <a:p>
            <a:pPr algn="ctr" defTabSz="584200">
              <a:spcBef>
                <a:spcPts val="0"/>
              </a:spcBef>
              <a:tabLst/>
              <a:defRPr spc="-53" sz="5300">
                <a:latin typeface="Publico Headline Roman"/>
                <a:ea typeface="Publico Headline Roman"/>
                <a:cs typeface="Publico Headline Roman"/>
                <a:sym typeface="Publico Headline Roman"/>
              </a:defRPr>
            </a:pPr>
            <a:r>
              <a:t>n = 7470451395944986</a:t>
            </a:r>
          </a:p>
          <a:p>
            <a:pPr algn="ctr" defTabSz="584200">
              <a:spcBef>
                <a:spcPts val="0"/>
              </a:spcBef>
              <a:tabLst/>
              <a:defRPr spc="-53" sz="5300">
                <a:latin typeface="Publico Headline Roman"/>
                <a:ea typeface="Publico Headline Roman"/>
                <a:cs typeface="Publico Headline Roman"/>
                <a:sym typeface="Publico Headline Roman"/>
              </a:defRPr>
            </a:pPr>
            <a:r>
              <a:t>28369957449301448292019?</a:t>
            </a:r>
          </a:p>
          <a:p>
            <a:pPr algn="ctr" defTabSz="584200">
              <a:spcBef>
                <a:spcPts val="0"/>
              </a:spcBef>
              <a:tabLst/>
              <a:defRPr spc="-53" sz="5300">
                <a:latin typeface="Publico Headline Roman"/>
                <a:ea typeface="Publico Headline Roman"/>
                <a:cs typeface="Publico Headline Roman"/>
                <a:sym typeface="Publico Headline Roman"/>
              </a:defRPr>
            </a:pPr>
          </a:p>
          <a:p>
            <a:pPr algn="ctr" defTabSz="584200">
              <a:spcBef>
                <a:spcPts val="0"/>
              </a:spcBef>
              <a:tabLst/>
              <a:defRPr spc="-53" sz="5300">
                <a:latin typeface="Publico Headline Roman"/>
                <a:ea typeface="Publico Headline Roman"/>
                <a:cs typeface="Publico Headline Roman"/>
                <a:sym typeface="Publico Headline Roman"/>
              </a:defRPr>
            </a:pPr>
            <a:r>
              <a:t>Answer:</a:t>
            </a:r>
          </a:p>
          <a:p>
            <a:pPr algn="ctr" defTabSz="584200">
              <a:spcBef>
                <a:spcPts val="0"/>
              </a:spcBef>
              <a:tabLst/>
              <a:defRPr spc="-53" sz="5300">
                <a:latin typeface="Publico Headline Roman"/>
                <a:ea typeface="Publico Headline Roman"/>
                <a:cs typeface="Publico Headline Roman"/>
                <a:sym typeface="Publico Headline Roman"/>
              </a:defRPr>
            </a:pPr>
          </a:p>
          <a:p>
            <a:pPr algn="ctr" defTabSz="584200">
              <a:spcBef>
                <a:spcPts val="0"/>
              </a:spcBef>
              <a:tabLst/>
              <a:defRPr spc="-53" sz="5300">
                <a:latin typeface="Publico Headline Roman"/>
                <a:ea typeface="Publico Headline Roman"/>
                <a:cs typeface="Publico Headline Roman"/>
                <a:sym typeface="Publico Headline Roman"/>
              </a:defRPr>
            </a:pPr>
            <a:r>
              <a:t>p = 23058430092136939511</a:t>
            </a:r>
          </a:p>
          <a:p>
            <a:pPr algn="ctr" defTabSz="584200">
              <a:spcBef>
                <a:spcPts val="0"/>
              </a:spcBef>
              <a:tabLst/>
              <a:defRPr spc="-53" sz="5300">
                <a:latin typeface="Publico Headline Roman"/>
                <a:ea typeface="Publico Headline Roman"/>
                <a:cs typeface="Publico Headline Roman"/>
                <a:sym typeface="Publico Headline Roman"/>
              </a:defRPr>
            </a:pPr>
            <a:r>
              <a:t>q = 32416190007117255629</a:t>
            </a:r>
          </a:p>
        </p:txBody>
      </p:sp>
      <p:sp>
        <p:nvSpPr>
          <p:cNvPr id="232" name="Moreover, the encryption is asymmetric: different keys are used to encrypt and decrypt."/>
          <p:cNvSpPr txBox="1"/>
          <p:nvPr/>
        </p:nvSpPr>
        <p:spPr>
          <a:xfrm>
            <a:off x="1708199" y="5342606"/>
            <a:ext cx="9707337" cy="364673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lgn="ctr" defTabSz="438150">
              <a:spcBef>
                <a:spcPts val="0"/>
              </a:spcBef>
              <a:tabLst/>
              <a:defRPr spc="-51" sz="5175">
                <a:latin typeface="Publico Headline Roman"/>
                <a:ea typeface="Publico Headline Roman"/>
                <a:cs typeface="Publico Headline Roman"/>
                <a:sym typeface="Publico Headline Roman"/>
              </a:defRPr>
            </a:pPr>
          </a:p>
          <a:p>
            <a:pPr algn="ctr" defTabSz="438150">
              <a:spcBef>
                <a:spcPts val="0"/>
              </a:spcBef>
              <a:tabLst/>
              <a:defRPr spc="-51" sz="5175">
                <a:latin typeface="Publico Headline Roman"/>
                <a:ea typeface="Publico Headline Roman"/>
                <a:cs typeface="Publico Headline Roman"/>
                <a:sym typeface="Publico Headline Roman"/>
              </a:defRPr>
            </a:pPr>
            <a:r>
              <a:t>Moreover, the encryption is asymmetric: </a:t>
            </a:r>
            <a:r>
              <a:rPr>
                <a:solidFill>
                  <a:srgbClr val="217AAF"/>
                </a:solidFill>
              </a:rPr>
              <a:t>different keys are used to encrypt and decrypt.</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6" name="Solution: RSA Encryption!"/>
          <p:cNvSpPr txBox="1"/>
          <p:nvPr>
            <p:ph type="title"/>
          </p:nvPr>
        </p:nvSpPr>
        <p:spPr>
          <a:xfrm>
            <a:off x="6300210" y="1723740"/>
            <a:ext cx="11293389" cy="1408017"/>
          </a:xfrm>
          <a:prstGeom prst="rect">
            <a:avLst/>
          </a:prstGeom>
        </p:spPr>
        <p:txBody>
          <a:bodyPr/>
          <a:lstStyle>
            <a:lvl1pPr defTabSz="484886">
              <a:defRPr spc="-71" sz="7137"/>
            </a:lvl1pPr>
          </a:lstStyle>
          <a:p>
            <a:pPr/>
            <a:r>
              <a:t>Solution: RSA Encryption!</a:t>
            </a:r>
          </a:p>
        </p:txBody>
      </p:sp>
      <p:sp>
        <p:nvSpPr>
          <p:cNvPr id="237" name="NOD CoDING BOOTCAMP PROJECT 1: MESSAGE ENCRYPTION TOOL"/>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NOD CoDING BOOTCAMP PROJECT 1: MESSAGE ENCRYPTION TOOL </a:t>
            </a:r>
          </a:p>
        </p:txBody>
      </p:sp>
      <p:sp>
        <p:nvSpPr>
          <p:cNvPr id="238" name="RSA encryption uses an integer factorisation problem that digital computers find very difficult to solve."/>
          <p:cNvSpPr txBox="1"/>
          <p:nvPr/>
        </p:nvSpPr>
        <p:spPr>
          <a:xfrm>
            <a:off x="1708199" y="3129191"/>
            <a:ext cx="9707337" cy="283942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lgn="ctr" defTabSz="414781">
              <a:spcBef>
                <a:spcPts val="0"/>
              </a:spcBef>
              <a:tabLst/>
              <a:defRPr spc="-48" sz="4899">
                <a:latin typeface="Publico Headline Roman"/>
                <a:ea typeface="Publico Headline Roman"/>
                <a:cs typeface="Publico Headline Roman"/>
                <a:sym typeface="Publico Headline Roman"/>
              </a:defRPr>
            </a:pPr>
            <a:r>
              <a:t>RSA encryption uses an integer factorisation problem that </a:t>
            </a:r>
            <a:r>
              <a:rPr>
                <a:solidFill>
                  <a:srgbClr val="217AAF"/>
                </a:solidFill>
              </a:rPr>
              <a:t>digital computers find very difficult to solve.</a:t>
            </a:r>
            <a:r>
              <a:t> </a:t>
            </a:r>
          </a:p>
        </p:txBody>
      </p:sp>
      <p:sp>
        <p:nvSpPr>
          <p:cNvPr id="239" name="Factoring numbers is hard!…"/>
          <p:cNvSpPr txBox="1"/>
          <p:nvPr/>
        </p:nvSpPr>
        <p:spPr>
          <a:xfrm>
            <a:off x="12677961" y="3220862"/>
            <a:ext cx="9505696" cy="8885379"/>
          </a:xfrm>
          <a:prstGeom prst="rect">
            <a:avLst/>
          </a:prstGeom>
          <a:ln w="63500">
            <a:solidFill>
              <a:srgbClr val="000000"/>
            </a:solidFill>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ctr" defTabSz="584200">
              <a:spcBef>
                <a:spcPts val="0"/>
              </a:spcBef>
              <a:tabLst/>
              <a:defRPr spc="-53" sz="5300" u="sng">
                <a:latin typeface="Publico Headline Roman"/>
                <a:ea typeface="Publico Headline Roman"/>
                <a:cs typeface="Publico Headline Roman"/>
                <a:sym typeface="Publico Headline Roman"/>
              </a:defRPr>
            </a:pPr>
            <a:r>
              <a:t>Factoring numbers is hard! </a:t>
            </a:r>
          </a:p>
          <a:p>
            <a:pPr algn="ctr" defTabSz="584200">
              <a:spcBef>
                <a:spcPts val="0"/>
              </a:spcBef>
              <a:tabLst/>
              <a:defRPr spc="-53" sz="5300">
                <a:latin typeface="Publico Headline Roman"/>
                <a:ea typeface="Publico Headline Roman"/>
                <a:cs typeface="Publico Headline Roman"/>
                <a:sym typeface="Publico Headline Roman"/>
              </a:defRPr>
            </a:pPr>
            <a:r>
              <a:t> </a:t>
            </a:r>
          </a:p>
          <a:p>
            <a:pPr algn="ctr" defTabSz="584200">
              <a:spcBef>
                <a:spcPts val="0"/>
              </a:spcBef>
              <a:tabLst/>
              <a:defRPr spc="-53" sz="5300">
                <a:latin typeface="Publico Headline Roman"/>
                <a:ea typeface="Publico Headline Roman"/>
                <a:cs typeface="Publico Headline Roman"/>
                <a:sym typeface="Publico Headline Roman"/>
              </a:defRPr>
            </a:pPr>
            <a:r>
              <a:t>What are the prime factors of</a:t>
            </a:r>
          </a:p>
          <a:p>
            <a:pPr algn="ctr" defTabSz="584200">
              <a:spcBef>
                <a:spcPts val="0"/>
              </a:spcBef>
              <a:tabLst/>
              <a:defRPr spc="-53" sz="5300">
                <a:latin typeface="Publico Headline Roman"/>
                <a:ea typeface="Publico Headline Roman"/>
                <a:cs typeface="Publico Headline Roman"/>
                <a:sym typeface="Publico Headline Roman"/>
              </a:defRPr>
            </a:pPr>
          </a:p>
          <a:p>
            <a:pPr algn="ctr" defTabSz="584200">
              <a:spcBef>
                <a:spcPts val="0"/>
              </a:spcBef>
              <a:tabLst/>
              <a:defRPr spc="-53" sz="5300">
                <a:latin typeface="Publico Headline Roman"/>
                <a:ea typeface="Publico Headline Roman"/>
                <a:cs typeface="Publico Headline Roman"/>
                <a:sym typeface="Publico Headline Roman"/>
              </a:defRPr>
            </a:pPr>
            <a:r>
              <a:t>n = 7470451395944986</a:t>
            </a:r>
          </a:p>
          <a:p>
            <a:pPr algn="ctr" defTabSz="584200">
              <a:spcBef>
                <a:spcPts val="0"/>
              </a:spcBef>
              <a:tabLst/>
              <a:defRPr spc="-53" sz="5300">
                <a:latin typeface="Publico Headline Roman"/>
                <a:ea typeface="Publico Headline Roman"/>
                <a:cs typeface="Publico Headline Roman"/>
                <a:sym typeface="Publico Headline Roman"/>
              </a:defRPr>
            </a:pPr>
            <a:r>
              <a:t>28369957449301448292019?</a:t>
            </a:r>
          </a:p>
          <a:p>
            <a:pPr algn="ctr" defTabSz="584200">
              <a:spcBef>
                <a:spcPts val="0"/>
              </a:spcBef>
              <a:tabLst/>
              <a:defRPr spc="-53" sz="5300">
                <a:latin typeface="Publico Headline Roman"/>
                <a:ea typeface="Publico Headline Roman"/>
                <a:cs typeface="Publico Headline Roman"/>
                <a:sym typeface="Publico Headline Roman"/>
              </a:defRPr>
            </a:pPr>
          </a:p>
          <a:p>
            <a:pPr algn="ctr" defTabSz="584200">
              <a:spcBef>
                <a:spcPts val="0"/>
              </a:spcBef>
              <a:tabLst/>
              <a:defRPr spc="-53" sz="5300">
                <a:latin typeface="Publico Headline Roman"/>
                <a:ea typeface="Publico Headline Roman"/>
                <a:cs typeface="Publico Headline Roman"/>
                <a:sym typeface="Publico Headline Roman"/>
              </a:defRPr>
            </a:pPr>
            <a:r>
              <a:t>Answer:</a:t>
            </a:r>
          </a:p>
          <a:p>
            <a:pPr algn="ctr" defTabSz="584200">
              <a:spcBef>
                <a:spcPts val="0"/>
              </a:spcBef>
              <a:tabLst/>
              <a:defRPr spc="-53" sz="5300">
                <a:latin typeface="Publico Headline Roman"/>
                <a:ea typeface="Publico Headline Roman"/>
                <a:cs typeface="Publico Headline Roman"/>
                <a:sym typeface="Publico Headline Roman"/>
              </a:defRPr>
            </a:pPr>
          </a:p>
          <a:p>
            <a:pPr algn="ctr" defTabSz="584200">
              <a:spcBef>
                <a:spcPts val="0"/>
              </a:spcBef>
              <a:tabLst/>
              <a:defRPr spc="-53" sz="5300">
                <a:latin typeface="Publico Headline Roman"/>
                <a:ea typeface="Publico Headline Roman"/>
                <a:cs typeface="Publico Headline Roman"/>
                <a:sym typeface="Publico Headline Roman"/>
              </a:defRPr>
            </a:pPr>
            <a:r>
              <a:t>p = 23058430092136939511</a:t>
            </a:r>
          </a:p>
          <a:p>
            <a:pPr algn="ctr" defTabSz="584200">
              <a:spcBef>
                <a:spcPts val="0"/>
              </a:spcBef>
              <a:tabLst/>
              <a:defRPr spc="-53" sz="5300">
                <a:latin typeface="Publico Headline Roman"/>
                <a:ea typeface="Publico Headline Roman"/>
                <a:cs typeface="Publico Headline Roman"/>
                <a:sym typeface="Publico Headline Roman"/>
              </a:defRPr>
            </a:pPr>
            <a:r>
              <a:t>q = 32416190007117255629</a:t>
            </a:r>
          </a:p>
        </p:txBody>
      </p:sp>
      <p:pic>
        <p:nvPicPr>
          <p:cNvPr id="240" name="Rounded Rectangle Rounded rectangle" descr="Rounded Rectangle Rounded rectangle"/>
          <p:cNvPicPr>
            <a:picLocks noChangeAspect="0"/>
          </p:cNvPicPr>
          <p:nvPr/>
        </p:nvPicPr>
        <p:blipFill>
          <a:blip r:embed="rId3">
            <a:extLst/>
          </a:blip>
          <a:stretch>
            <a:fillRect/>
          </a:stretch>
        </p:blipFill>
        <p:spPr>
          <a:xfrm>
            <a:off x="12790660" y="9606017"/>
            <a:ext cx="9280298" cy="1929798"/>
          </a:xfrm>
          <a:prstGeom prst="rect">
            <a:avLst/>
          </a:prstGeom>
        </p:spPr>
      </p:pic>
      <p:pic>
        <p:nvPicPr>
          <p:cNvPr id="242" name="Rounded Rectangle Rounded rectangle" descr="Rounded Rectangle Rounded rectangle"/>
          <p:cNvPicPr>
            <a:picLocks noChangeAspect="0"/>
          </p:cNvPicPr>
          <p:nvPr/>
        </p:nvPicPr>
        <p:blipFill>
          <a:blip r:embed="rId4">
            <a:extLst/>
          </a:blip>
          <a:stretch>
            <a:fillRect/>
          </a:stretch>
        </p:blipFill>
        <p:spPr>
          <a:xfrm>
            <a:off x="12790660" y="6201076"/>
            <a:ext cx="9280298" cy="1929798"/>
          </a:xfrm>
          <a:prstGeom prst="rect">
            <a:avLst/>
          </a:prstGeom>
        </p:spPr>
      </p:pic>
      <p:sp>
        <p:nvSpPr>
          <p:cNvPr id="244" name="Moreover, the encryption is asymmetric: different keys are used to encrypt and decrypt."/>
          <p:cNvSpPr txBox="1"/>
          <p:nvPr/>
        </p:nvSpPr>
        <p:spPr>
          <a:xfrm>
            <a:off x="1708199" y="5342606"/>
            <a:ext cx="9707337" cy="364673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lgn="ctr" defTabSz="438150">
              <a:spcBef>
                <a:spcPts val="0"/>
              </a:spcBef>
              <a:tabLst/>
              <a:defRPr spc="-51" sz="5175">
                <a:latin typeface="Publico Headline Roman"/>
                <a:ea typeface="Publico Headline Roman"/>
                <a:cs typeface="Publico Headline Roman"/>
                <a:sym typeface="Publico Headline Roman"/>
              </a:defRPr>
            </a:pPr>
          </a:p>
          <a:p>
            <a:pPr algn="ctr" defTabSz="438150">
              <a:spcBef>
                <a:spcPts val="0"/>
              </a:spcBef>
              <a:tabLst/>
              <a:defRPr spc="-51" sz="5175">
                <a:latin typeface="Publico Headline Roman"/>
                <a:ea typeface="Publico Headline Roman"/>
                <a:cs typeface="Publico Headline Roman"/>
                <a:sym typeface="Publico Headline Roman"/>
              </a:defRPr>
            </a:pPr>
            <a:r>
              <a:t>Moreover, the encryption is asymmetric: </a:t>
            </a:r>
            <a:r>
              <a:rPr>
                <a:solidFill>
                  <a:srgbClr val="217AAF"/>
                </a:solidFill>
              </a:rPr>
              <a:t>different keys are used to encrypt and decrypt.</a:t>
            </a:r>
          </a:p>
        </p:txBody>
      </p:sp>
      <p:sp>
        <p:nvSpPr>
          <p:cNvPr id="245" name="I can share the ‘public key’ with everyone to use for encryption.…"/>
          <p:cNvSpPr txBox="1"/>
          <p:nvPr/>
        </p:nvSpPr>
        <p:spPr>
          <a:xfrm>
            <a:off x="1708199" y="8602345"/>
            <a:ext cx="9707337" cy="364673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lgn="ctr" defTabSz="420624">
              <a:spcBef>
                <a:spcPts val="0"/>
              </a:spcBef>
              <a:tabLst/>
              <a:defRPr spc="-49" sz="4968">
                <a:latin typeface="Publico Headline Roman"/>
                <a:ea typeface="Publico Headline Roman"/>
                <a:cs typeface="Publico Headline Roman"/>
                <a:sym typeface="Publico Headline Roman"/>
              </a:defRPr>
            </a:pPr>
            <a:r>
              <a:t>I can share the </a:t>
            </a:r>
            <a:r>
              <a:rPr>
                <a:solidFill>
                  <a:schemeClr val="accent5"/>
                </a:solidFill>
              </a:rPr>
              <a:t>‘public key’ </a:t>
            </a:r>
            <a:r>
              <a:t>with everyone to use for encryption. </a:t>
            </a:r>
          </a:p>
          <a:p>
            <a:pPr algn="ctr" defTabSz="420624">
              <a:spcBef>
                <a:spcPts val="0"/>
              </a:spcBef>
              <a:tabLst/>
              <a:defRPr spc="-49" sz="4968">
                <a:latin typeface="Publico Headline Roman"/>
                <a:ea typeface="Publico Headline Roman"/>
                <a:cs typeface="Publico Headline Roman"/>
                <a:sym typeface="Publico Headline Roman"/>
              </a:defRPr>
            </a:pPr>
          </a:p>
          <a:p>
            <a:pPr algn="ctr" defTabSz="420624">
              <a:spcBef>
                <a:spcPts val="0"/>
              </a:spcBef>
              <a:tabLst/>
              <a:defRPr spc="-49" sz="4968">
                <a:latin typeface="Publico Headline Roman"/>
                <a:ea typeface="Publico Headline Roman"/>
                <a:cs typeface="Publico Headline Roman"/>
                <a:sym typeface="Publico Headline Roman"/>
              </a:defRPr>
            </a:pPr>
            <a:r>
              <a:t>I keep my </a:t>
            </a:r>
            <a:r>
              <a:rPr>
                <a:solidFill>
                  <a:srgbClr val="4F8F00"/>
                </a:solidFill>
              </a:rPr>
              <a:t>‘private key’</a:t>
            </a:r>
            <a:r>
              <a:rPr>
                <a:solidFill>
                  <a:srgbClr val="217AAF"/>
                </a:solidFill>
              </a:rPr>
              <a:t> </a:t>
            </a:r>
            <a:r>
              <a:t>to use for decryption.</a:t>
            </a:r>
          </a:p>
        </p:txBody>
      </p:sp>
      <p:sp>
        <p:nvSpPr>
          <p:cNvPr id="246" name="Line"/>
          <p:cNvSpPr/>
          <p:nvPr/>
        </p:nvSpPr>
        <p:spPr>
          <a:xfrm flipV="1">
            <a:off x="9315182" y="7340507"/>
            <a:ext cx="3186164" cy="1292303"/>
          </a:xfrm>
          <a:prstGeom prst="line">
            <a:avLst/>
          </a:prstGeom>
          <a:ln w="50800">
            <a:solidFill>
              <a:srgbClr val="FF473F"/>
            </a:solidFill>
            <a:miter lim="400000"/>
            <a:tailEnd type="triangle"/>
          </a:ln>
        </p:spPr>
        <p:txBody>
          <a:bodyPr lIns="50800" tIns="50800" rIns="50800" bIns="50800" anchor="ctr"/>
          <a:lstStyle/>
          <a:p>
            <a:pPr/>
          </a:p>
        </p:txBody>
      </p:sp>
      <p:sp>
        <p:nvSpPr>
          <p:cNvPr id="247" name="Line"/>
          <p:cNvSpPr/>
          <p:nvPr/>
        </p:nvSpPr>
        <p:spPr>
          <a:xfrm flipV="1">
            <a:off x="8320779" y="10131807"/>
            <a:ext cx="4067516" cy="472846"/>
          </a:xfrm>
          <a:prstGeom prst="line">
            <a:avLst/>
          </a:prstGeom>
          <a:ln w="50800">
            <a:solidFill>
              <a:srgbClr val="579416"/>
            </a:solidFill>
            <a:miter lim="400000"/>
            <a:tailEnd type="triangle"/>
          </a:ln>
        </p:spPr>
        <p:txBody>
          <a:bodyPr lIns="50800" tIns="50800" rIns="50800" bIns="50800" anchor="ctr"/>
          <a:lstStyle/>
          <a:p>
            <a:pP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1" name="Caesar! We have a new problem!"/>
          <p:cNvSpPr txBox="1"/>
          <p:nvPr>
            <p:ph type="title"/>
          </p:nvPr>
        </p:nvSpPr>
        <p:spPr>
          <a:xfrm>
            <a:off x="4470675" y="1400559"/>
            <a:ext cx="15802984" cy="2256108"/>
          </a:xfrm>
          <a:prstGeom prst="rect">
            <a:avLst/>
          </a:prstGeom>
        </p:spPr>
        <p:txBody>
          <a:bodyPr/>
          <a:lstStyle>
            <a:lvl1pPr defTabSz="397256">
              <a:defRPr spc="-81" sz="8160"/>
            </a:lvl1pPr>
          </a:lstStyle>
          <a:p>
            <a:pPr/>
            <a:r>
              <a:t>Caesar! We have a new problem! </a:t>
            </a:r>
          </a:p>
        </p:txBody>
      </p:sp>
      <p:sp>
        <p:nvSpPr>
          <p:cNvPr id="252" name="NOD CoDING BOOTCAMP PROJECT 1: MESSAGE ENCRYPTION TOOL"/>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NOD CoDING BOOTCAMP PROJECT 1: MESSAGE ENCRYPTION TOOL </a:t>
            </a:r>
          </a:p>
        </p:txBody>
      </p:sp>
      <p:sp>
        <p:nvSpPr>
          <p:cNvPr id="253" name="Factoring of integers is easy if you have a quantum computer. This would make RSA encryption easy to break.…"/>
          <p:cNvSpPr txBox="1"/>
          <p:nvPr/>
        </p:nvSpPr>
        <p:spPr>
          <a:xfrm>
            <a:off x="13019531" y="3380011"/>
            <a:ext cx="10267308" cy="905194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lgn="ctr" defTabSz="584200">
              <a:spcBef>
                <a:spcPts val="0"/>
              </a:spcBef>
              <a:tabLst/>
              <a:defRPr spc="-56" sz="5600">
                <a:latin typeface="Publico Headline Roman"/>
                <a:ea typeface="Publico Headline Roman"/>
                <a:cs typeface="Publico Headline Roman"/>
                <a:sym typeface="Publico Headline Roman"/>
              </a:defRPr>
            </a:pPr>
            <a:r>
              <a:t>Factoring of integers is easy if you have a quantum computer. This would make RSA encryption easy to break. </a:t>
            </a:r>
          </a:p>
          <a:p>
            <a:pPr algn="ctr" defTabSz="584200">
              <a:spcBef>
                <a:spcPts val="0"/>
              </a:spcBef>
              <a:tabLst/>
              <a:defRPr spc="-56" sz="5600">
                <a:latin typeface="Publico Headline Roman"/>
                <a:ea typeface="Publico Headline Roman"/>
                <a:cs typeface="Publico Headline Roman"/>
                <a:sym typeface="Publico Headline Roman"/>
              </a:defRPr>
            </a:pPr>
          </a:p>
          <a:p>
            <a:pPr algn="ctr" defTabSz="584200">
              <a:spcBef>
                <a:spcPts val="0"/>
              </a:spcBef>
              <a:tabLst/>
              <a:defRPr spc="-56" sz="5600">
                <a:latin typeface="Publico Headline Roman"/>
                <a:ea typeface="Publico Headline Roman"/>
                <a:cs typeface="Publico Headline Roman"/>
                <a:sym typeface="Publico Headline Roman"/>
              </a:defRPr>
            </a:pPr>
            <a:r>
              <a:t>Development of quantum secure encryption algorithms is an important feature we need to add in the future!</a:t>
            </a:r>
          </a:p>
        </p:txBody>
      </p:sp>
      <p:pic>
        <p:nvPicPr>
          <p:cNvPr id="254" name="IMG_1636.JPG" descr="IMG_1636.JPG"/>
          <p:cNvPicPr>
            <a:picLocks noChangeAspect="1"/>
          </p:cNvPicPr>
          <p:nvPr/>
        </p:nvPicPr>
        <p:blipFill>
          <a:blip r:embed="rId2">
            <a:extLst/>
          </a:blip>
          <a:stretch>
            <a:fillRect/>
          </a:stretch>
        </p:blipFill>
        <p:spPr>
          <a:xfrm>
            <a:off x="1673737" y="3697511"/>
            <a:ext cx="10405391" cy="6936928"/>
          </a:xfrm>
          <a:prstGeom prst="rect">
            <a:avLst/>
          </a:prstGeom>
          <a:ln w="63500">
            <a:solidFill>
              <a:srgbClr val="000000"/>
            </a:solidFill>
            <a:miter lim="400000"/>
          </a:ln>
        </p:spPr>
      </p:pic>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26_FeatureStory">
  <a:themeElements>
    <a:clrScheme name="26_FeatureStory">
      <a:dk1>
        <a:srgbClr val="4A4A4A"/>
      </a:dk1>
      <a:lt1>
        <a:srgbClr val="F0EBE0"/>
      </a:lt1>
      <a:dk2>
        <a:srgbClr val="4A4A4B"/>
      </a:dk2>
      <a:lt2>
        <a:srgbClr val="C2C3C6"/>
      </a:lt2>
      <a:accent1>
        <a:srgbClr val="53BBE0"/>
      </a:accent1>
      <a:accent2>
        <a:srgbClr val="6DCFB9"/>
      </a:accent2>
      <a:accent3>
        <a:srgbClr val="90BF72"/>
      </a:accent3>
      <a:accent4>
        <a:srgbClr val="F2C449"/>
      </a:accent4>
      <a:accent5>
        <a:srgbClr val="FF4741"/>
      </a:accent5>
      <a:accent6>
        <a:srgbClr val="FF8700"/>
      </a:accent6>
      <a:hlink>
        <a:srgbClr val="0000FF"/>
      </a:hlink>
      <a:folHlink>
        <a:srgbClr val="FF00FF"/>
      </a:folHlink>
    </a:clrScheme>
    <a:fontScheme name="26_FeatureStory">
      <a:majorFont>
        <a:latin typeface="Publico Headline Black"/>
        <a:ea typeface="Publico Headline Black"/>
        <a:cs typeface="Publico Headline Black"/>
      </a:majorFont>
      <a:minorFont>
        <a:latin typeface="Publico Headline Black"/>
        <a:ea typeface="Publico Headline Black"/>
        <a:cs typeface="Publico Headline Black"/>
      </a:minorFont>
    </a:fontScheme>
    <a:fmtScheme name="26_FeatureStory">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4B4A4B"/>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12700" rtl="0" fontAlgn="auto" latinLnBrk="0" hangingPunct="0">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b="0" baseline="0" cap="all" i="0" spc="0" strike="noStrike" sz="3000" u="none" kumimoji="0" normalizeH="0">
            <a:ln>
              <a:noFill/>
            </a:ln>
            <a:solidFill>
              <a:srgbClr val="FFFFFF"/>
            </a:solidFill>
            <a:effectLst/>
            <a:uFillTx/>
            <a:latin typeface="Publico Text Roman"/>
            <a:ea typeface="Publico Text Roman"/>
            <a:cs typeface="Publico Text Roman"/>
            <a:sym typeface="Publico Text Roman"/>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50800" cap="flat">
          <a:solidFill>
            <a:srgbClr val="227AAF"/>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l" defTabSz="12700" rtl="0" fontAlgn="auto" latinLnBrk="0" hangingPunct="0">
          <a:lnSpc>
            <a:spcPct val="80000"/>
          </a:lnSpc>
          <a:spcBef>
            <a:spcPts val="240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b="0" baseline="0" cap="none" i="0" spc="0" strike="noStrike" sz="3600" u="none" kumimoji="0" normalizeH="0">
            <a:ln>
              <a:noFill/>
            </a:ln>
            <a:solidFill>
              <a:srgbClr val="4A4A4A"/>
            </a:solidFill>
            <a:effectLst/>
            <a:uFillTx/>
            <a:latin typeface="Avenir Next Medium"/>
            <a:ea typeface="Avenir Next Medium"/>
            <a:cs typeface="Avenir Next Medium"/>
            <a:sym typeface="Avenir Next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26_FeatureStory">
  <a:themeElements>
    <a:clrScheme name="26_FeatureStory">
      <a:dk1>
        <a:srgbClr val="000000"/>
      </a:dk1>
      <a:lt1>
        <a:srgbClr val="FFFFFF"/>
      </a:lt1>
      <a:dk2>
        <a:srgbClr val="4A4A4B"/>
      </a:dk2>
      <a:lt2>
        <a:srgbClr val="C2C3C6"/>
      </a:lt2>
      <a:accent1>
        <a:srgbClr val="53BBE0"/>
      </a:accent1>
      <a:accent2>
        <a:srgbClr val="6DCFB9"/>
      </a:accent2>
      <a:accent3>
        <a:srgbClr val="90BF72"/>
      </a:accent3>
      <a:accent4>
        <a:srgbClr val="F2C449"/>
      </a:accent4>
      <a:accent5>
        <a:srgbClr val="FF4741"/>
      </a:accent5>
      <a:accent6>
        <a:srgbClr val="FF8700"/>
      </a:accent6>
      <a:hlink>
        <a:srgbClr val="0000FF"/>
      </a:hlink>
      <a:folHlink>
        <a:srgbClr val="FF00FF"/>
      </a:folHlink>
    </a:clrScheme>
    <a:fontScheme name="26_FeatureStory">
      <a:majorFont>
        <a:latin typeface="Publico Headline Black"/>
        <a:ea typeface="Publico Headline Black"/>
        <a:cs typeface="Publico Headline Black"/>
      </a:majorFont>
      <a:minorFont>
        <a:latin typeface="Publico Headline Black"/>
        <a:ea typeface="Publico Headline Black"/>
        <a:cs typeface="Publico Headline Black"/>
      </a:minorFont>
    </a:fontScheme>
    <a:fmtScheme name="26_FeatureStory">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4B4A4B"/>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12700" rtl="0" fontAlgn="auto" latinLnBrk="0" hangingPunct="0">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b="0" baseline="0" cap="all" i="0" spc="0" strike="noStrike" sz="3000" u="none" kumimoji="0" normalizeH="0">
            <a:ln>
              <a:noFill/>
            </a:ln>
            <a:solidFill>
              <a:srgbClr val="FFFFFF"/>
            </a:solidFill>
            <a:effectLst/>
            <a:uFillTx/>
            <a:latin typeface="Publico Text Roman"/>
            <a:ea typeface="Publico Text Roman"/>
            <a:cs typeface="Publico Text Roman"/>
            <a:sym typeface="Publico Text Roman"/>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50800" cap="flat">
          <a:solidFill>
            <a:srgbClr val="227AAF"/>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l" defTabSz="12700" rtl="0" fontAlgn="auto" latinLnBrk="0" hangingPunct="0">
          <a:lnSpc>
            <a:spcPct val="80000"/>
          </a:lnSpc>
          <a:spcBef>
            <a:spcPts val="240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b="0" baseline="0" cap="none" i="0" spc="0" strike="noStrike" sz="3600" u="none" kumimoji="0" normalizeH="0">
            <a:ln>
              <a:noFill/>
            </a:ln>
            <a:solidFill>
              <a:srgbClr val="4A4A4A"/>
            </a:solidFill>
            <a:effectLst/>
            <a:uFillTx/>
            <a:latin typeface="Avenir Next Medium"/>
            <a:ea typeface="Avenir Next Medium"/>
            <a:cs typeface="Avenir Next Medium"/>
            <a:sym typeface="Avenir Next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